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8" r:id="rId3"/>
    <p:sldId id="285" r:id="rId4"/>
    <p:sldId id="257" r:id="rId5"/>
    <p:sldId id="284" r:id="rId6"/>
    <p:sldId id="287" r:id="rId7"/>
    <p:sldId id="258" r:id="rId8"/>
    <p:sldId id="289" r:id="rId9"/>
    <p:sldId id="294" r:id="rId10"/>
    <p:sldId id="295" r:id="rId11"/>
    <p:sldId id="297" r:id="rId12"/>
    <p:sldId id="288" r:id="rId13"/>
    <p:sldId id="262" r:id="rId14"/>
    <p:sldId id="261" r:id="rId15"/>
    <p:sldId id="277" r:id="rId16"/>
    <p:sldId id="265" r:id="rId17"/>
    <p:sldId id="283" r:id="rId18"/>
    <p:sldId id="275" r:id="rId19"/>
    <p:sldId id="290" r:id="rId20"/>
    <p:sldId id="272" r:id="rId21"/>
    <p:sldId id="273" r:id="rId22"/>
    <p:sldId id="267" r:id="rId23"/>
    <p:sldId id="269" r:id="rId24"/>
    <p:sldId id="270" r:id="rId25"/>
    <p:sldId id="271" r:id="rId26"/>
    <p:sldId id="260" r:id="rId27"/>
    <p:sldId id="296" r:id="rId28"/>
    <p:sldId id="299" r:id="rId29"/>
    <p:sldId id="300" r:id="rId30"/>
    <p:sldId id="282" r:id="rId31"/>
    <p:sldId id="280" r:id="rId32"/>
    <p:sldId id="266"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892" autoAdjust="0"/>
  </p:normalViewPr>
  <p:slideViewPr>
    <p:cSldViewPr>
      <p:cViewPr varScale="1">
        <p:scale>
          <a:sx n="55" d="100"/>
          <a:sy n="55" d="100"/>
        </p:scale>
        <p:origin x="160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6.xml.rels><?xml version="1.0" encoding="UTF-8" standalone="yes"?>
<Relationships xmlns="http://schemas.openxmlformats.org/package/2006/relationships"><Relationship Id="rId8" Type="http://schemas.openxmlformats.org/officeDocument/2006/relationships/image" Target="../media/image20.sv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 Id="rId14" Type="http://schemas.openxmlformats.org/officeDocument/2006/relationships/image" Target="../media/image26.svg"/></Relationships>
</file>

<file path=ppt/diagrams/_rels/data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17.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hyperlink" Target="http://www.whitehalljunior.org/" TargetMode="External"/><Relationship Id="rId1" Type="http://schemas.openxmlformats.org/officeDocument/2006/relationships/hyperlink" Target="mailto:year3@whitehalljunior.org" TargetMode="External"/><Relationship Id="rId6" Type="http://schemas.openxmlformats.org/officeDocument/2006/relationships/image" Target="../media/image41.svg"/><Relationship Id="rId5" Type="http://schemas.openxmlformats.org/officeDocument/2006/relationships/image" Target="../media/image40.png"/><Relationship Id="rId10" Type="http://schemas.openxmlformats.org/officeDocument/2006/relationships/image" Target="../media/image45.svg"/><Relationship Id="rId4" Type="http://schemas.openxmlformats.org/officeDocument/2006/relationships/image" Target="../media/image39.svg"/><Relationship Id="rId9" Type="http://schemas.openxmlformats.org/officeDocument/2006/relationships/image" Target="../media/image44.png"/></Relationships>
</file>

<file path=ppt/diagrams/_rels/data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4" Type="http://schemas.openxmlformats.org/officeDocument/2006/relationships/image" Target="../media/image49.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0.svg"/><Relationship Id="rId13" Type="http://schemas.openxmlformats.org/officeDocument/2006/relationships/image" Target="../media/image25.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 Id="rId14" Type="http://schemas.openxmlformats.org/officeDocument/2006/relationships/image" Target="../media/image26.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1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hyperlink" Target="mailto:year3@whitehalljunior.org" TargetMode="External"/><Relationship Id="rId7" Type="http://schemas.openxmlformats.org/officeDocument/2006/relationships/image" Target="../media/image43.sv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2.png"/><Relationship Id="rId5" Type="http://schemas.openxmlformats.org/officeDocument/2006/relationships/image" Target="../media/image41.svg"/><Relationship Id="rId10" Type="http://schemas.openxmlformats.org/officeDocument/2006/relationships/hyperlink" Target="http://www.whitehalljunior.org/" TargetMode="External"/><Relationship Id="rId4" Type="http://schemas.openxmlformats.org/officeDocument/2006/relationships/image" Target="../media/image40.png"/><Relationship Id="rId9" Type="http://schemas.openxmlformats.org/officeDocument/2006/relationships/image" Target="../media/image45.svg"/></Relationships>
</file>

<file path=ppt/diagrams/_rels/drawing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4" Type="http://schemas.openxmlformats.org/officeDocument/2006/relationships/image" Target="../media/image4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611225-0F8E-4389-991B-7510D0C1A71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13FE893-2E3C-469F-8831-CDD79ECE70F2}">
      <dgm:prSet/>
      <dgm:spPr/>
      <dgm:t>
        <a:bodyPr/>
        <a:lstStyle/>
        <a:p>
          <a:pPr algn="ctr"/>
          <a:r>
            <a:rPr lang="en-GB" b="1" dirty="0"/>
            <a:t>Safeguarding Team: </a:t>
          </a:r>
          <a:endParaRPr lang="en-US" dirty="0"/>
        </a:p>
      </dgm:t>
    </dgm:pt>
    <dgm:pt modelId="{BAF7A85A-41D1-4E49-A4F3-C10D0E8D9BAB}" type="parTrans" cxnId="{BF36B760-DBB7-463C-B8A6-D11D88167F46}">
      <dgm:prSet/>
      <dgm:spPr/>
      <dgm:t>
        <a:bodyPr/>
        <a:lstStyle/>
        <a:p>
          <a:endParaRPr lang="en-US"/>
        </a:p>
      </dgm:t>
    </dgm:pt>
    <dgm:pt modelId="{A409A5F2-6129-4C81-8EF8-7E8C0F4534D6}" type="sibTrans" cxnId="{BF36B760-DBB7-463C-B8A6-D11D88167F46}">
      <dgm:prSet/>
      <dgm:spPr/>
      <dgm:t>
        <a:bodyPr/>
        <a:lstStyle/>
        <a:p>
          <a:endParaRPr lang="en-US"/>
        </a:p>
      </dgm:t>
    </dgm:pt>
    <dgm:pt modelId="{7B766609-7926-4A64-A7E4-8455CEB37FE0}">
      <dgm:prSet/>
      <dgm:spPr/>
      <dgm:t>
        <a:bodyPr/>
        <a:lstStyle/>
        <a:p>
          <a:r>
            <a:rPr lang="en-GB" i="1"/>
            <a:t>Mrs Moloi </a:t>
          </a:r>
          <a:r>
            <a:rPr lang="en-GB" b="1"/>
            <a:t>(Designated Safeguarding Lead) </a:t>
          </a:r>
          <a:endParaRPr lang="en-US"/>
        </a:p>
      </dgm:t>
    </dgm:pt>
    <dgm:pt modelId="{D171C7DD-9BEA-4D9F-BD1E-AF7E6EB750E4}" type="parTrans" cxnId="{B963A879-01E7-462F-B488-6FAF7F3A12D6}">
      <dgm:prSet/>
      <dgm:spPr/>
      <dgm:t>
        <a:bodyPr/>
        <a:lstStyle/>
        <a:p>
          <a:endParaRPr lang="en-US"/>
        </a:p>
      </dgm:t>
    </dgm:pt>
    <dgm:pt modelId="{490AEB77-943C-4784-9B8C-4DC8A4E7815C}" type="sibTrans" cxnId="{B963A879-01E7-462F-B488-6FAF7F3A12D6}">
      <dgm:prSet/>
      <dgm:spPr/>
      <dgm:t>
        <a:bodyPr/>
        <a:lstStyle/>
        <a:p>
          <a:endParaRPr lang="en-US"/>
        </a:p>
      </dgm:t>
    </dgm:pt>
    <dgm:pt modelId="{FACD444B-186F-4BB0-BDAE-3BF80EA277DC}">
      <dgm:prSet/>
      <dgm:spPr/>
      <dgm:t>
        <a:bodyPr/>
        <a:lstStyle/>
        <a:p>
          <a:r>
            <a:rPr lang="en-GB" i="1"/>
            <a:t>Mrs Huse </a:t>
          </a:r>
          <a:r>
            <a:rPr lang="en-GB" b="1"/>
            <a:t>(Deputy Safeguarding Lead) </a:t>
          </a:r>
          <a:endParaRPr lang="en-US"/>
        </a:p>
      </dgm:t>
    </dgm:pt>
    <dgm:pt modelId="{048192EE-7776-4907-9975-5D68CCE28F96}" type="parTrans" cxnId="{D15293F2-6061-477A-852D-E2E8BC1CCF65}">
      <dgm:prSet/>
      <dgm:spPr/>
      <dgm:t>
        <a:bodyPr/>
        <a:lstStyle/>
        <a:p>
          <a:endParaRPr lang="en-US"/>
        </a:p>
      </dgm:t>
    </dgm:pt>
    <dgm:pt modelId="{C9180603-5F79-42FF-8E54-24C073FE0B85}" type="sibTrans" cxnId="{D15293F2-6061-477A-852D-E2E8BC1CCF65}">
      <dgm:prSet/>
      <dgm:spPr/>
      <dgm:t>
        <a:bodyPr/>
        <a:lstStyle/>
        <a:p>
          <a:endParaRPr lang="en-US"/>
        </a:p>
      </dgm:t>
    </dgm:pt>
    <dgm:pt modelId="{5348C1BC-6BA7-478E-9781-CEA00A55BA11}">
      <dgm:prSet/>
      <dgm:spPr/>
      <dgm:t>
        <a:bodyPr/>
        <a:lstStyle/>
        <a:p>
          <a:r>
            <a:rPr lang="en-GB" i="1" dirty="0"/>
            <a:t>Mrs Simmonds </a:t>
          </a:r>
          <a:r>
            <a:rPr lang="en-GB" b="1" dirty="0"/>
            <a:t>(Wellbeing &amp; Attendance Officer)</a:t>
          </a:r>
          <a:endParaRPr lang="en-US" dirty="0"/>
        </a:p>
      </dgm:t>
    </dgm:pt>
    <dgm:pt modelId="{7B5D24B4-AF6A-4501-9D2F-3538B67D80E8}" type="sibTrans" cxnId="{5CA945AB-85EC-443F-A6F1-AF49D1D06469}">
      <dgm:prSet/>
      <dgm:spPr/>
      <dgm:t>
        <a:bodyPr/>
        <a:lstStyle/>
        <a:p>
          <a:endParaRPr lang="en-US"/>
        </a:p>
      </dgm:t>
    </dgm:pt>
    <dgm:pt modelId="{0FDFE033-BBFD-4728-8934-052700E680C8}" type="parTrans" cxnId="{5CA945AB-85EC-443F-A6F1-AF49D1D06469}">
      <dgm:prSet/>
      <dgm:spPr/>
      <dgm:t>
        <a:bodyPr/>
        <a:lstStyle/>
        <a:p>
          <a:endParaRPr lang="en-US"/>
        </a:p>
      </dgm:t>
    </dgm:pt>
    <dgm:pt modelId="{222FA9F9-1B49-4590-BAD4-0B68D5A4401C}" type="pres">
      <dgm:prSet presAssocID="{4E611225-0F8E-4389-991B-7510D0C1A71A}" presName="linear" presStyleCnt="0">
        <dgm:presLayoutVars>
          <dgm:animLvl val="lvl"/>
          <dgm:resizeHandles val="exact"/>
        </dgm:presLayoutVars>
      </dgm:prSet>
      <dgm:spPr/>
    </dgm:pt>
    <dgm:pt modelId="{A7B53592-0584-4E74-A565-730C250B15E7}" type="pres">
      <dgm:prSet presAssocID="{313FE893-2E3C-469F-8831-CDD79ECE70F2}" presName="parentText" presStyleLbl="node1" presStyleIdx="0" presStyleCnt="4" custLinFactNeighborY="-60032">
        <dgm:presLayoutVars>
          <dgm:chMax val="0"/>
          <dgm:bulletEnabled val="1"/>
        </dgm:presLayoutVars>
      </dgm:prSet>
      <dgm:spPr/>
    </dgm:pt>
    <dgm:pt modelId="{065EADA8-D1A2-41ED-92B1-39232582D1CA}" type="pres">
      <dgm:prSet presAssocID="{A409A5F2-6129-4C81-8EF8-7E8C0F4534D6}" presName="spacer" presStyleCnt="0"/>
      <dgm:spPr/>
    </dgm:pt>
    <dgm:pt modelId="{669ED45E-DEE3-457A-A502-3A3F3B9F15B2}" type="pres">
      <dgm:prSet presAssocID="{7B766609-7926-4A64-A7E4-8455CEB37FE0}" presName="parentText" presStyleLbl="node1" presStyleIdx="1" presStyleCnt="4">
        <dgm:presLayoutVars>
          <dgm:chMax val="0"/>
          <dgm:bulletEnabled val="1"/>
        </dgm:presLayoutVars>
      </dgm:prSet>
      <dgm:spPr/>
    </dgm:pt>
    <dgm:pt modelId="{9EAA76AC-352B-40FF-8040-703D5568417E}" type="pres">
      <dgm:prSet presAssocID="{490AEB77-943C-4784-9B8C-4DC8A4E7815C}" presName="spacer" presStyleCnt="0"/>
      <dgm:spPr/>
    </dgm:pt>
    <dgm:pt modelId="{E6E0B365-23E1-47E5-A26C-FD53F772F242}" type="pres">
      <dgm:prSet presAssocID="{FACD444B-186F-4BB0-BDAE-3BF80EA277DC}" presName="parentText" presStyleLbl="node1" presStyleIdx="2" presStyleCnt="4">
        <dgm:presLayoutVars>
          <dgm:chMax val="0"/>
          <dgm:bulletEnabled val="1"/>
        </dgm:presLayoutVars>
      </dgm:prSet>
      <dgm:spPr/>
    </dgm:pt>
    <dgm:pt modelId="{990C1786-FAEB-4D51-AD2D-696727672BD2}" type="pres">
      <dgm:prSet presAssocID="{C9180603-5F79-42FF-8E54-24C073FE0B85}" presName="spacer" presStyleCnt="0"/>
      <dgm:spPr/>
    </dgm:pt>
    <dgm:pt modelId="{D5D2051E-9BC0-4195-B072-6DDB3FD1A43F}" type="pres">
      <dgm:prSet presAssocID="{5348C1BC-6BA7-478E-9781-CEA00A55BA11}" presName="parentText" presStyleLbl="node1" presStyleIdx="3" presStyleCnt="4">
        <dgm:presLayoutVars>
          <dgm:chMax val="0"/>
          <dgm:bulletEnabled val="1"/>
        </dgm:presLayoutVars>
      </dgm:prSet>
      <dgm:spPr/>
    </dgm:pt>
  </dgm:ptLst>
  <dgm:cxnLst>
    <dgm:cxn modelId="{7836725C-CE24-42BD-BBD4-23255EF26682}" type="presOf" srcId="{5348C1BC-6BA7-478E-9781-CEA00A55BA11}" destId="{D5D2051E-9BC0-4195-B072-6DDB3FD1A43F}" srcOrd="0" destOrd="0" presId="urn:microsoft.com/office/officeart/2005/8/layout/vList2"/>
    <dgm:cxn modelId="{BF36B760-DBB7-463C-B8A6-D11D88167F46}" srcId="{4E611225-0F8E-4389-991B-7510D0C1A71A}" destId="{313FE893-2E3C-469F-8831-CDD79ECE70F2}" srcOrd="0" destOrd="0" parTransId="{BAF7A85A-41D1-4E49-A4F3-C10D0E8D9BAB}" sibTransId="{A409A5F2-6129-4C81-8EF8-7E8C0F4534D6}"/>
    <dgm:cxn modelId="{B963A879-01E7-462F-B488-6FAF7F3A12D6}" srcId="{4E611225-0F8E-4389-991B-7510D0C1A71A}" destId="{7B766609-7926-4A64-A7E4-8455CEB37FE0}" srcOrd="1" destOrd="0" parTransId="{D171C7DD-9BEA-4D9F-BD1E-AF7E6EB750E4}" sibTransId="{490AEB77-943C-4784-9B8C-4DC8A4E7815C}"/>
    <dgm:cxn modelId="{907C48A4-336F-436A-BB04-9254D3C652BB}" type="presOf" srcId="{FACD444B-186F-4BB0-BDAE-3BF80EA277DC}" destId="{E6E0B365-23E1-47E5-A26C-FD53F772F242}" srcOrd="0" destOrd="0" presId="urn:microsoft.com/office/officeart/2005/8/layout/vList2"/>
    <dgm:cxn modelId="{5CA945AB-85EC-443F-A6F1-AF49D1D06469}" srcId="{4E611225-0F8E-4389-991B-7510D0C1A71A}" destId="{5348C1BC-6BA7-478E-9781-CEA00A55BA11}" srcOrd="3" destOrd="0" parTransId="{0FDFE033-BBFD-4728-8934-052700E680C8}" sibTransId="{7B5D24B4-AF6A-4501-9D2F-3538B67D80E8}"/>
    <dgm:cxn modelId="{BB658AB5-2193-48C4-B12A-449412AC9981}" type="presOf" srcId="{4E611225-0F8E-4389-991B-7510D0C1A71A}" destId="{222FA9F9-1B49-4590-BAD4-0B68D5A4401C}" srcOrd="0" destOrd="0" presId="urn:microsoft.com/office/officeart/2005/8/layout/vList2"/>
    <dgm:cxn modelId="{922577BA-904C-40E2-931E-13669D3118F9}" type="presOf" srcId="{313FE893-2E3C-469F-8831-CDD79ECE70F2}" destId="{A7B53592-0584-4E74-A565-730C250B15E7}" srcOrd="0" destOrd="0" presId="urn:microsoft.com/office/officeart/2005/8/layout/vList2"/>
    <dgm:cxn modelId="{F89F35EF-37D2-48E3-959C-4BBF9A884FEC}" type="presOf" srcId="{7B766609-7926-4A64-A7E4-8455CEB37FE0}" destId="{669ED45E-DEE3-457A-A502-3A3F3B9F15B2}" srcOrd="0" destOrd="0" presId="urn:microsoft.com/office/officeart/2005/8/layout/vList2"/>
    <dgm:cxn modelId="{D15293F2-6061-477A-852D-E2E8BC1CCF65}" srcId="{4E611225-0F8E-4389-991B-7510D0C1A71A}" destId="{FACD444B-186F-4BB0-BDAE-3BF80EA277DC}" srcOrd="2" destOrd="0" parTransId="{048192EE-7776-4907-9975-5D68CCE28F96}" sibTransId="{C9180603-5F79-42FF-8E54-24C073FE0B85}"/>
    <dgm:cxn modelId="{A0E3B95C-73D1-4FE0-9771-A9D8922E7A77}" type="presParOf" srcId="{222FA9F9-1B49-4590-BAD4-0B68D5A4401C}" destId="{A7B53592-0584-4E74-A565-730C250B15E7}" srcOrd="0" destOrd="0" presId="urn:microsoft.com/office/officeart/2005/8/layout/vList2"/>
    <dgm:cxn modelId="{0B748971-FC4A-4B01-A581-512964981B4A}" type="presParOf" srcId="{222FA9F9-1B49-4590-BAD4-0B68D5A4401C}" destId="{065EADA8-D1A2-41ED-92B1-39232582D1CA}" srcOrd="1" destOrd="0" presId="urn:microsoft.com/office/officeart/2005/8/layout/vList2"/>
    <dgm:cxn modelId="{C60B5C1B-3FF7-4D14-AE76-D15FEF181775}" type="presParOf" srcId="{222FA9F9-1B49-4590-BAD4-0B68D5A4401C}" destId="{669ED45E-DEE3-457A-A502-3A3F3B9F15B2}" srcOrd="2" destOrd="0" presId="urn:microsoft.com/office/officeart/2005/8/layout/vList2"/>
    <dgm:cxn modelId="{1DE89973-3A43-4DF8-BE41-DE1701407A96}" type="presParOf" srcId="{222FA9F9-1B49-4590-BAD4-0B68D5A4401C}" destId="{9EAA76AC-352B-40FF-8040-703D5568417E}" srcOrd="3" destOrd="0" presId="urn:microsoft.com/office/officeart/2005/8/layout/vList2"/>
    <dgm:cxn modelId="{83F9908F-7223-4AC5-9ABE-D73577D69BD8}" type="presParOf" srcId="{222FA9F9-1B49-4590-BAD4-0B68D5A4401C}" destId="{E6E0B365-23E1-47E5-A26C-FD53F772F242}" srcOrd="4" destOrd="0" presId="urn:microsoft.com/office/officeart/2005/8/layout/vList2"/>
    <dgm:cxn modelId="{09BC4F2E-15B0-4E8B-9CB8-BEB197AEA2BB}" type="presParOf" srcId="{222FA9F9-1B49-4590-BAD4-0B68D5A4401C}" destId="{990C1786-FAEB-4D51-AD2D-696727672BD2}" srcOrd="5" destOrd="0" presId="urn:microsoft.com/office/officeart/2005/8/layout/vList2"/>
    <dgm:cxn modelId="{A13A5569-5191-4FDC-ABC9-7FD83FF7F9CA}" type="presParOf" srcId="{222FA9F9-1B49-4590-BAD4-0B68D5A4401C}" destId="{D5D2051E-9BC0-4195-B072-6DDB3FD1A4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611225-0F8E-4389-991B-7510D0C1A71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ACD444B-186F-4BB0-BDAE-3BF80EA277DC}">
      <dgm:prSet/>
      <dgm:spPr/>
      <dgm:t>
        <a:bodyPr/>
        <a:lstStyle/>
        <a:p>
          <a:r>
            <a:rPr lang="en-GB" i="1" dirty="0"/>
            <a:t>Mrs Treanor </a:t>
          </a:r>
          <a:r>
            <a:rPr lang="en-GB" b="1" i="1" dirty="0"/>
            <a:t>(Welfare Assistant &amp; Admissions Officer</a:t>
          </a:r>
          <a:r>
            <a:rPr lang="en-GB" b="1" dirty="0"/>
            <a:t>) </a:t>
          </a:r>
          <a:endParaRPr lang="en-US" b="1" dirty="0"/>
        </a:p>
      </dgm:t>
    </dgm:pt>
    <dgm:pt modelId="{048192EE-7776-4907-9975-5D68CCE28F96}" type="parTrans" cxnId="{D15293F2-6061-477A-852D-E2E8BC1CCF65}">
      <dgm:prSet/>
      <dgm:spPr/>
      <dgm:t>
        <a:bodyPr/>
        <a:lstStyle/>
        <a:p>
          <a:endParaRPr lang="en-US"/>
        </a:p>
      </dgm:t>
    </dgm:pt>
    <dgm:pt modelId="{C9180603-5F79-42FF-8E54-24C073FE0B85}" type="sibTrans" cxnId="{D15293F2-6061-477A-852D-E2E8BC1CCF65}">
      <dgm:prSet/>
      <dgm:spPr/>
      <dgm:t>
        <a:bodyPr/>
        <a:lstStyle/>
        <a:p>
          <a:endParaRPr lang="en-US"/>
        </a:p>
      </dgm:t>
    </dgm:pt>
    <dgm:pt modelId="{920849EB-F578-4A2A-A976-04BE7F8008D2}">
      <dgm:prSet/>
      <dgm:spPr/>
      <dgm:t>
        <a:bodyPr/>
        <a:lstStyle/>
        <a:p>
          <a:r>
            <a:rPr lang="en-GB" i="1" dirty="0"/>
            <a:t>Ms Chick </a:t>
          </a:r>
          <a:r>
            <a:rPr lang="en-GB" b="1" i="1" dirty="0"/>
            <a:t>(Receptionist &amp; Front of House)</a:t>
          </a:r>
          <a:endParaRPr lang="en-US" b="1" dirty="0"/>
        </a:p>
      </dgm:t>
    </dgm:pt>
    <dgm:pt modelId="{2EF83EAE-0C1A-40D9-B6DC-EAB87EC8C2DA}" type="parTrans" cxnId="{DAC53B3E-F470-438E-861C-BF637AAA1570}">
      <dgm:prSet/>
      <dgm:spPr/>
      <dgm:t>
        <a:bodyPr/>
        <a:lstStyle/>
        <a:p>
          <a:endParaRPr lang="en-US"/>
        </a:p>
      </dgm:t>
    </dgm:pt>
    <dgm:pt modelId="{20F08960-1CFD-4C2C-BA87-C85040DEC524}" type="sibTrans" cxnId="{DAC53B3E-F470-438E-861C-BF637AAA1570}">
      <dgm:prSet/>
      <dgm:spPr/>
      <dgm:t>
        <a:bodyPr/>
        <a:lstStyle/>
        <a:p>
          <a:endParaRPr lang="en-US"/>
        </a:p>
      </dgm:t>
    </dgm:pt>
    <dgm:pt modelId="{313FE893-2E3C-469F-8831-CDD79ECE70F2}">
      <dgm:prSet/>
      <dgm:spPr/>
      <dgm:t>
        <a:bodyPr/>
        <a:lstStyle/>
        <a:p>
          <a:pPr algn="ctr"/>
          <a:r>
            <a:rPr lang="en-GB" b="1" dirty="0"/>
            <a:t>Other Key Personnel: </a:t>
          </a:r>
          <a:endParaRPr lang="en-US" dirty="0"/>
        </a:p>
      </dgm:t>
    </dgm:pt>
    <dgm:pt modelId="{A409A5F2-6129-4C81-8EF8-7E8C0F4534D6}" type="sibTrans" cxnId="{BF36B760-DBB7-463C-B8A6-D11D88167F46}">
      <dgm:prSet/>
      <dgm:spPr/>
      <dgm:t>
        <a:bodyPr/>
        <a:lstStyle/>
        <a:p>
          <a:endParaRPr lang="en-US"/>
        </a:p>
      </dgm:t>
    </dgm:pt>
    <dgm:pt modelId="{BAF7A85A-41D1-4E49-A4F3-C10D0E8D9BAB}" type="parTrans" cxnId="{BF36B760-DBB7-463C-B8A6-D11D88167F46}">
      <dgm:prSet/>
      <dgm:spPr/>
      <dgm:t>
        <a:bodyPr/>
        <a:lstStyle/>
        <a:p>
          <a:endParaRPr lang="en-US"/>
        </a:p>
      </dgm:t>
    </dgm:pt>
    <dgm:pt modelId="{7B766609-7926-4A64-A7E4-8455CEB37FE0}">
      <dgm:prSet/>
      <dgm:spPr/>
      <dgm:t>
        <a:bodyPr/>
        <a:lstStyle/>
        <a:p>
          <a:r>
            <a:rPr lang="en-GB" i="1" dirty="0"/>
            <a:t>Mrs Tudorescu </a:t>
          </a:r>
          <a:r>
            <a:rPr lang="en-GB" b="1" i="1" dirty="0"/>
            <a:t>(School Business Manager)</a:t>
          </a:r>
          <a:endParaRPr lang="en-US" b="1" dirty="0"/>
        </a:p>
      </dgm:t>
    </dgm:pt>
    <dgm:pt modelId="{490AEB77-943C-4784-9B8C-4DC8A4E7815C}" type="sibTrans" cxnId="{B963A879-01E7-462F-B488-6FAF7F3A12D6}">
      <dgm:prSet/>
      <dgm:spPr/>
      <dgm:t>
        <a:bodyPr/>
        <a:lstStyle/>
        <a:p>
          <a:endParaRPr lang="en-US"/>
        </a:p>
      </dgm:t>
    </dgm:pt>
    <dgm:pt modelId="{D171C7DD-9BEA-4D9F-BD1E-AF7E6EB750E4}" type="parTrans" cxnId="{B963A879-01E7-462F-B488-6FAF7F3A12D6}">
      <dgm:prSet/>
      <dgm:spPr/>
      <dgm:t>
        <a:bodyPr/>
        <a:lstStyle/>
        <a:p>
          <a:endParaRPr lang="en-US"/>
        </a:p>
      </dgm:t>
    </dgm:pt>
    <dgm:pt modelId="{222FA9F9-1B49-4590-BAD4-0B68D5A4401C}" type="pres">
      <dgm:prSet presAssocID="{4E611225-0F8E-4389-991B-7510D0C1A71A}" presName="linear" presStyleCnt="0">
        <dgm:presLayoutVars>
          <dgm:animLvl val="lvl"/>
          <dgm:resizeHandles val="exact"/>
        </dgm:presLayoutVars>
      </dgm:prSet>
      <dgm:spPr/>
    </dgm:pt>
    <dgm:pt modelId="{A7B53592-0584-4E74-A565-730C250B15E7}" type="pres">
      <dgm:prSet presAssocID="{313FE893-2E3C-469F-8831-CDD79ECE70F2}" presName="parentText" presStyleLbl="node1" presStyleIdx="0" presStyleCnt="4" custLinFactNeighborY="-60032">
        <dgm:presLayoutVars>
          <dgm:chMax val="0"/>
          <dgm:bulletEnabled val="1"/>
        </dgm:presLayoutVars>
      </dgm:prSet>
      <dgm:spPr/>
    </dgm:pt>
    <dgm:pt modelId="{065EADA8-D1A2-41ED-92B1-39232582D1CA}" type="pres">
      <dgm:prSet presAssocID="{A409A5F2-6129-4C81-8EF8-7E8C0F4534D6}" presName="spacer" presStyleCnt="0"/>
      <dgm:spPr/>
    </dgm:pt>
    <dgm:pt modelId="{669ED45E-DEE3-457A-A502-3A3F3B9F15B2}" type="pres">
      <dgm:prSet presAssocID="{7B766609-7926-4A64-A7E4-8455CEB37FE0}" presName="parentText" presStyleLbl="node1" presStyleIdx="1" presStyleCnt="4">
        <dgm:presLayoutVars>
          <dgm:chMax val="0"/>
          <dgm:bulletEnabled val="1"/>
        </dgm:presLayoutVars>
      </dgm:prSet>
      <dgm:spPr/>
    </dgm:pt>
    <dgm:pt modelId="{9EAA76AC-352B-40FF-8040-703D5568417E}" type="pres">
      <dgm:prSet presAssocID="{490AEB77-943C-4784-9B8C-4DC8A4E7815C}" presName="spacer" presStyleCnt="0"/>
      <dgm:spPr/>
    </dgm:pt>
    <dgm:pt modelId="{E6E0B365-23E1-47E5-A26C-FD53F772F242}" type="pres">
      <dgm:prSet presAssocID="{FACD444B-186F-4BB0-BDAE-3BF80EA277DC}" presName="parentText" presStyleLbl="node1" presStyleIdx="2" presStyleCnt="4">
        <dgm:presLayoutVars>
          <dgm:chMax val="0"/>
          <dgm:bulletEnabled val="1"/>
        </dgm:presLayoutVars>
      </dgm:prSet>
      <dgm:spPr/>
    </dgm:pt>
    <dgm:pt modelId="{990C1786-FAEB-4D51-AD2D-696727672BD2}" type="pres">
      <dgm:prSet presAssocID="{C9180603-5F79-42FF-8E54-24C073FE0B85}" presName="spacer" presStyleCnt="0"/>
      <dgm:spPr/>
    </dgm:pt>
    <dgm:pt modelId="{82704622-29DB-4BCF-9258-57D5DBB56B77}" type="pres">
      <dgm:prSet presAssocID="{920849EB-F578-4A2A-A976-04BE7F8008D2}" presName="parentText" presStyleLbl="node1" presStyleIdx="3" presStyleCnt="4">
        <dgm:presLayoutVars>
          <dgm:chMax val="0"/>
          <dgm:bulletEnabled val="1"/>
        </dgm:presLayoutVars>
      </dgm:prSet>
      <dgm:spPr/>
    </dgm:pt>
  </dgm:ptLst>
  <dgm:cxnLst>
    <dgm:cxn modelId="{DAC53B3E-F470-438E-861C-BF637AAA1570}" srcId="{4E611225-0F8E-4389-991B-7510D0C1A71A}" destId="{920849EB-F578-4A2A-A976-04BE7F8008D2}" srcOrd="3" destOrd="0" parTransId="{2EF83EAE-0C1A-40D9-B6DC-EAB87EC8C2DA}" sibTransId="{20F08960-1CFD-4C2C-BA87-C85040DEC524}"/>
    <dgm:cxn modelId="{BF36B760-DBB7-463C-B8A6-D11D88167F46}" srcId="{4E611225-0F8E-4389-991B-7510D0C1A71A}" destId="{313FE893-2E3C-469F-8831-CDD79ECE70F2}" srcOrd="0" destOrd="0" parTransId="{BAF7A85A-41D1-4E49-A4F3-C10D0E8D9BAB}" sibTransId="{A409A5F2-6129-4C81-8EF8-7E8C0F4534D6}"/>
    <dgm:cxn modelId="{B963A879-01E7-462F-B488-6FAF7F3A12D6}" srcId="{4E611225-0F8E-4389-991B-7510D0C1A71A}" destId="{7B766609-7926-4A64-A7E4-8455CEB37FE0}" srcOrd="1" destOrd="0" parTransId="{D171C7DD-9BEA-4D9F-BD1E-AF7E6EB750E4}" sibTransId="{490AEB77-943C-4784-9B8C-4DC8A4E7815C}"/>
    <dgm:cxn modelId="{7AB36486-3A9D-4653-ACD5-4283BE0D9B7B}" type="presOf" srcId="{920849EB-F578-4A2A-A976-04BE7F8008D2}" destId="{82704622-29DB-4BCF-9258-57D5DBB56B77}" srcOrd="0" destOrd="0" presId="urn:microsoft.com/office/officeart/2005/8/layout/vList2"/>
    <dgm:cxn modelId="{907C48A4-336F-436A-BB04-9254D3C652BB}" type="presOf" srcId="{FACD444B-186F-4BB0-BDAE-3BF80EA277DC}" destId="{E6E0B365-23E1-47E5-A26C-FD53F772F242}" srcOrd="0" destOrd="0" presId="urn:microsoft.com/office/officeart/2005/8/layout/vList2"/>
    <dgm:cxn modelId="{BB658AB5-2193-48C4-B12A-449412AC9981}" type="presOf" srcId="{4E611225-0F8E-4389-991B-7510D0C1A71A}" destId="{222FA9F9-1B49-4590-BAD4-0B68D5A4401C}" srcOrd="0" destOrd="0" presId="urn:microsoft.com/office/officeart/2005/8/layout/vList2"/>
    <dgm:cxn modelId="{922577BA-904C-40E2-931E-13669D3118F9}" type="presOf" srcId="{313FE893-2E3C-469F-8831-CDD79ECE70F2}" destId="{A7B53592-0584-4E74-A565-730C250B15E7}" srcOrd="0" destOrd="0" presId="urn:microsoft.com/office/officeart/2005/8/layout/vList2"/>
    <dgm:cxn modelId="{F89F35EF-37D2-48E3-959C-4BBF9A884FEC}" type="presOf" srcId="{7B766609-7926-4A64-A7E4-8455CEB37FE0}" destId="{669ED45E-DEE3-457A-A502-3A3F3B9F15B2}" srcOrd="0" destOrd="0" presId="urn:microsoft.com/office/officeart/2005/8/layout/vList2"/>
    <dgm:cxn modelId="{D15293F2-6061-477A-852D-E2E8BC1CCF65}" srcId="{4E611225-0F8E-4389-991B-7510D0C1A71A}" destId="{FACD444B-186F-4BB0-BDAE-3BF80EA277DC}" srcOrd="2" destOrd="0" parTransId="{048192EE-7776-4907-9975-5D68CCE28F96}" sibTransId="{C9180603-5F79-42FF-8E54-24C073FE0B85}"/>
    <dgm:cxn modelId="{A0E3B95C-73D1-4FE0-9771-A9D8922E7A77}" type="presParOf" srcId="{222FA9F9-1B49-4590-BAD4-0B68D5A4401C}" destId="{A7B53592-0584-4E74-A565-730C250B15E7}" srcOrd="0" destOrd="0" presId="urn:microsoft.com/office/officeart/2005/8/layout/vList2"/>
    <dgm:cxn modelId="{0B748971-FC4A-4B01-A581-512964981B4A}" type="presParOf" srcId="{222FA9F9-1B49-4590-BAD4-0B68D5A4401C}" destId="{065EADA8-D1A2-41ED-92B1-39232582D1CA}" srcOrd="1" destOrd="0" presId="urn:microsoft.com/office/officeart/2005/8/layout/vList2"/>
    <dgm:cxn modelId="{C60B5C1B-3FF7-4D14-AE76-D15FEF181775}" type="presParOf" srcId="{222FA9F9-1B49-4590-BAD4-0B68D5A4401C}" destId="{669ED45E-DEE3-457A-A502-3A3F3B9F15B2}" srcOrd="2" destOrd="0" presId="urn:microsoft.com/office/officeart/2005/8/layout/vList2"/>
    <dgm:cxn modelId="{1DE89973-3A43-4DF8-BE41-DE1701407A96}" type="presParOf" srcId="{222FA9F9-1B49-4590-BAD4-0B68D5A4401C}" destId="{9EAA76AC-352B-40FF-8040-703D5568417E}" srcOrd="3" destOrd="0" presId="urn:microsoft.com/office/officeart/2005/8/layout/vList2"/>
    <dgm:cxn modelId="{83F9908F-7223-4AC5-9ABE-D73577D69BD8}" type="presParOf" srcId="{222FA9F9-1B49-4590-BAD4-0B68D5A4401C}" destId="{E6E0B365-23E1-47E5-A26C-FD53F772F242}" srcOrd="4" destOrd="0" presId="urn:microsoft.com/office/officeart/2005/8/layout/vList2"/>
    <dgm:cxn modelId="{09BC4F2E-15B0-4E8B-9CB8-BEB197AEA2BB}" type="presParOf" srcId="{222FA9F9-1B49-4590-BAD4-0B68D5A4401C}" destId="{990C1786-FAEB-4D51-AD2D-696727672BD2}" srcOrd="5" destOrd="0" presId="urn:microsoft.com/office/officeart/2005/8/layout/vList2"/>
    <dgm:cxn modelId="{B5909364-6FCC-4C8B-837D-F8A0FFF02EAC}" type="presParOf" srcId="{222FA9F9-1B49-4590-BAD4-0B68D5A4401C}" destId="{82704622-29DB-4BCF-9258-57D5DBB56B7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98E626-2EA4-4164-A8D3-5FFD5206BC21}" type="doc">
      <dgm:prSet loTypeId="urn:microsoft.com/office/officeart/2016/7/layout/VerticalHollowActionList" loCatId="List" qsTypeId="urn:microsoft.com/office/officeart/2005/8/quickstyle/simple1" qsCatId="simple" csTypeId="urn:microsoft.com/office/officeart/2005/8/colors/accent1_2" csCatId="accent1" phldr="1"/>
      <dgm:spPr/>
      <dgm:t>
        <a:bodyPr/>
        <a:lstStyle/>
        <a:p>
          <a:endParaRPr lang="en-US"/>
        </a:p>
      </dgm:t>
    </dgm:pt>
    <dgm:pt modelId="{65882C72-E92B-47D6-B1CA-2CAF596F36F3}">
      <dgm:prSet/>
      <dgm:spPr/>
      <dgm:t>
        <a:bodyPr/>
        <a:lstStyle/>
        <a:p>
          <a:r>
            <a:rPr lang="en-US" b="1" dirty="0"/>
            <a:t>Year 3 Lead &amp; Teacher: Miss Mattera/TA </a:t>
          </a:r>
        </a:p>
      </dgm:t>
    </dgm:pt>
    <dgm:pt modelId="{B2C6F6DF-E665-4782-9AE3-A5D74922C2BB}" type="parTrans" cxnId="{A84F49F5-138A-4160-84DF-E83B41971C8D}">
      <dgm:prSet/>
      <dgm:spPr/>
      <dgm:t>
        <a:bodyPr/>
        <a:lstStyle/>
        <a:p>
          <a:endParaRPr lang="en-US"/>
        </a:p>
      </dgm:t>
    </dgm:pt>
    <dgm:pt modelId="{50AA98A2-B94B-42B3-90CE-BF50949447D1}" type="sibTrans" cxnId="{A84F49F5-138A-4160-84DF-E83B41971C8D}">
      <dgm:prSet/>
      <dgm:spPr/>
      <dgm:t>
        <a:bodyPr/>
        <a:lstStyle/>
        <a:p>
          <a:endParaRPr lang="en-US"/>
        </a:p>
      </dgm:t>
    </dgm:pt>
    <dgm:pt modelId="{9115CA1A-3833-4D60-8DC7-2B89A04A5729}">
      <dgm:prSet/>
      <dgm:spPr/>
      <dgm:t>
        <a:bodyPr/>
        <a:lstStyle/>
        <a:p>
          <a:r>
            <a:rPr lang="en-US" b="1" dirty="0"/>
            <a:t>Mrs Norman (M-W) &amp; Ms Guernieri (W-F)/ TA</a:t>
          </a:r>
        </a:p>
      </dgm:t>
    </dgm:pt>
    <dgm:pt modelId="{C10B365F-890B-421E-A3EE-B06118D6D933}" type="parTrans" cxnId="{956FFB22-F4A9-4688-A1E7-70BCA913309A}">
      <dgm:prSet/>
      <dgm:spPr/>
      <dgm:t>
        <a:bodyPr/>
        <a:lstStyle/>
        <a:p>
          <a:endParaRPr lang="en-US"/>
        </a:p>
      </dgm:t>
    </dgm:pt>
    <dgm:pt modelId="{5651FBF1-A193-4166-AEFA-C94FAA0BF083}" type="sibTrans" cxnId="{956FFB22-F4A9-4688-A1E7-70BCA913309A}">
      <dgm:prSet/>
      <dgm:spPr/>
      <dgm:t>
        <a:bodyPr/>
        <a:lstStyle/>
        <a:p>
          <a:endParaRPr lang="en-US"/>
        </a:p>
      </dgm:t>
    </dgm:pt>
    <dgm:pt modelId="{5576C9AE-272A-4D73-BB9B-3CCADDFD7AC5}">
      <dgm:prSet/>
      <dgm:spPr/>
      <dgm:t>
        <a:bodyPr/>
        <a:lstStyle/>
        <a:p>
          <a:r>
            <a:rPr lang="en-US" dirty="0"/>
            <a:t>Class 3L</a:t>
          </a:r>
        </a:p>
      </dgm:t>
    </dgm:pt>
    <dgm:pt modelId="{A5288547-9CA9-4F40-AAA2-33BF38EA53AC}" type="parTrans" cxnId="{293055D9-41BA-4AA4-8A1E-A93B390C8CB4}">
      <dgm:prSet/>
      <dgm:spPr/>
      <dgm:t>
        <a:bodyPr/>
        <a:lstStyle/>
        <a:p>
          <a:endParaRPr lang="en-US"/>
        </a:p>
      </dgm:t>
    </dgm:pt>
    <dgm:pt modelId="{09C23CC5-C41C-4758-B678-125B51CEB98E}" type="sibTrans" cxnId="{293055D9-41BA-4AA4-8A1E-A93B390C8CB4}">
      <dgm:prSet/>
      <dgm:spPr/>
      <dgm:t>
        <a:bodyPr/>
        <a:lstStyle/>
        <a:p>
          <a:endParaRPr lang="en-US"/>
        </a:p>
      </dgm:t>
    </dgm:pt>
    <dgm:pt modelId="{463F5A52-06A1-4E60-A73C-A4DBF1DC2CEA}">
      <dgm:prSet/>
      <dgm:spPr/>
      <dgm:t>
        <a:bodyPr/>
        <a:lstStyle/>
        <a:p>
          <a:r>
            <a:rPr lang="en-US" b="1" dirty="0"/>
            <a:t>Mx Spacey-Mageean/ TA</a:t>
          </a:r>
        </a:p>
      </dgm:t>
    </dgm:pt>
    <dgm:pt modelId="{9B7C9F9F-62CA-4179-80C0-909AEF71B542}" type="parTrans" cxnId="{088D262C-D5D6-4F92-A6C7-AC80D1334BF7}">
      <dgm:prSet/>
      <dgm:spPr/>
      <dgm:t>
        <a:bodyPr/>
        <a:lstStyle/>
        <a:p>
          <a:endParaRPr lang="en-US"/>
        </a:p>
      </dgm:t>
    </dgm:pt>
    <dgm:pt modelId="{9B3A57D0-EBDC-45E1-89B3-2ADA3C3D8FA7}" type="sibTrans" cxnId="{088D262C-D5D6-4F92-A6C7-AC80D1334BF7}">
      <dgm:prSet/>
      <dgm:spPr/>
      <dgm:t>
        <a:bodyPr/>
        <a:lstStyle/>
        <a:p>
          <a:endParaRPr lang="en-US"/>
        </a:p>
      </dgm:t>
    </dgm:pt>
    <dgm:pt modelId="{FB6351FD-B1F6-4268-8A5B-84ACE805A9FF}">
      <dgm:prSet/>
      <dgm:spPr/>
      <dgm:t>
        <a:bodyPr/>
        <a:lstStyle/>
        <a:p>
          <a:r>
            <a:rPr lang="en-US" dirty="0"/>
            <a:t>Class 3L</a:t>
          </a:r>
        </a:p>
      </dgm:t>
    </dgm:pt>
    <dgm:pt modelId="{F6C91D64-9B9F-4B44-AB9B-D72AC23E2FBF}" type="parTrans" cxnId="{D3FB523C-A3D5-4438-BE5B-5FEC7B877600}">
      <dgm:prSet/>
      <dgm:spPr/>
      <dgm:t>
        <a:bodyPr/>
        <a:lstStyle/>
        <a:p>
          <a:endParaRPr lang="en-US"/>
        </a:p>
      </dgm:t>
    </dgm:pt>
    <dgm:pt modelId="{84189AFC-1AF6-47B2-9EFE-A7F1A31A9AE8}" type="sibTrans" cxnId="{D3FB523C-A3D5-4438-BE5B-5FEC7B877600}">
      <dgm:prSet/>
      <dgm:spPr/>
      <dgm:t>
        <a:bodyPr/>
        <a:lstStyle/>
        <a:p>
          <a:endParaRPr lang="en-US"/>
        </a:p>
      </dgm:t>
    </dgm:pt>
    <dgm:pt modelId="{AD4AA168-56CE-45B7-B4A5-AF50D41F14FE}">
      <dgm:prSet/>
      <dgm:spPr/>
      <dgm:t>
        <a:bodyPr/>
        <a:lstStyle/>
        <a:p>
          <a:r>
            <a:rPr lang="en-US" dirty="0"/>
            <a:t>Class 3B</a:t>
          </a:r>
        </a:p>
      </dgm:t>
    </dgm:pt>
    <dgm:pt modelId="{D2B9D968-E539-4784-84FC-4554D02012ED}" type="sibTrans" cxnId="{5430C7C5-59CE-45EF-A678-C42F20FC7A00}">
      <dgm:prSet/>
      <dgm:spPr/>
      <dgm:t>
        <a:bodyPr/>
        <a:lstStyle/>
        <a:p>
          <a:endParaRPr lang="en-US"/>
        </a:p>
      </dgm:t>
    </dgm:pt>
    <dgm:pt modelId="{448BD4BF-CB03-488B-BCEA-C6343762BAE4}" type="parTrans" cxnId="{5430C7C5-59CE-45EF-A678-C42F20FC7A00}">
      <dgm:prSet/>
      <dgm:spPr/>
      <dgm:t>
        <a:bodyPr/>
        <a:lstStyle/>
        <a:p>
          <a:endParaRPr lang="en-US"/>
        </a:p>
      </dgm:t>
    </dgm:pt>
    <dgm:pt modelId="{E97BA355-67FC-4EB3-943E-CCB30FBE8E2A}">
      <dgm:prSet/>
      <dgm:spPr/>
      <dgm:t>
        <a:bodyPr/>
        <a:lstStyle/>
        <a:p>
          <a:r>
            <a:rPr lang="en-US" dirty="0"/>
            <a:t>Class 3C</a:t>
          </a:r>
        </a:p>
      </dgm:t>
    </dgm:pt>
    <dgm:pt modelId="{3E6F2FF4-3B05-4903-B1B5-E8CD81D263A7}" type="sibTrans" cxnId="{C3FDE030-CBFB-4DF9-8134-99DA4C40C1EC}">
      <dgm:prSet/>
      <dgm:spPr/>
      <dgm:t>
        <a:bodyPr/>
        <a:lstStyle/>
        <a:p>
          <a:endParaRPr lang="en-US"/>
        </a:p>
      </dgm:t>
    </dgm:pt>
    <dgm:pt modelId="{9E4916B5-4222-4952-B7D4-B446AF13CDF2}" type="parTrans" cxnId="{C3FDE030-CBFB-4DF9-8134-99DA4C40C1EC}">
      <dgm:prSet/>
      <dgm:spPr/>
      <dgm:t>
        <a:bodyPr/>
        <a:lstStyle/>
        <a:p>
          <a:endParaRPr lang="en-US"/>
        </a:p>
      </dgm:t>
    </dgm:pt>
    <dgm:pt modelId="{03E0BD01-9C39-4B16-9A1D-BAAA01864104}">
      <dgm:prSet/>
      <dgm:spPr/>
      <dgm:t>
        <a:bodyPr/>
        <a:lstStyle/>
        <a:p>
          <a:r>
            <a:rPr lang="en-US" dirty="0"/>
            <a:t>HLTA</a:t>
          </a:r>
        </a:p>
      </dgm:t>
    </dgm:pt>
    <dgm:pt modelId="{B8644DC2-1A20-4047-A86D-0969D7A08F7C}" type="sibTrans" cxnId="{7A5459AC-8CB4-44AF-991D-3A14BA90964B}">
      <dgm:prSet/>
      <dgm:spPr/>
      <dgm:t>
        <a:bodyPr/>
        <a:lstStyle/>
        <a:p>
          <a:endParaRPr lang="en-US"/>
        </a:p>
      </dgm:t>
    </dgm:pt>
    <dgm:pt modelId="{06DA28FE-B45A-427D-AFE9-4414A0D7D7D1}" type="parTrans" cxnId="{7A5459AC-8CB4-44AF-991D-3A14BA90964B}">
      <dgm:prSet/>
      <dgm:spPr/>
      <dgm:t>
        <a:bodyPr/>
        <a:lstStyle/>
        <a:p>
          <a:endParaRPr lang="en-US"/>
        </a:p>
      </dgm:t>
    </dgm:pt>
    <dgm:pt modelId="{FF55638A-70A1-44A9-BA66-A37472B50E40}">
      <dgm:prSet/>
      <dgm:spPr/>
      <dgm:t>
        <a:bodyPr/>
        <a:lstStyle/>
        <a:p>
          <a:r>
            <a:rPr lang="en-GB" dirty="0"/>
            <a:t>Mr Keegel/ TA</a:t>
          </a:r>
        </a:p>
      </dgm:t>
    </dgm:pt>
    <dgm:pt modelId="{C4ED620A-318C-4AF8-BE78-7AE23A19F6A2}" type="parTrans" cxnId="{6718F6FF-6208-4288-86A9-021665E007BA}">
      <dgm:prSet/>
      <dgm:spPr/>
      <dgm:t>
        <a:bodyPr/>
        <a:lstStyle/>
        <a:p>
          <a:endParaRPr lang="en-GB"/>
        </a:p>
      </dgm:t>
    </dgm:pt>
    <dgm:pt modelId="{BA3C07AF-0E55-4372-9FD6-A3D5F35D0592}" type="sibTrans" cxnId="{6718F6FF-6208-4288-86A9-021665E007BA}">
      <dgm:prSet/>
      <dgm:spPr/>
      <dgm:t>
        <a:bodyPr/>
        <a:lstStyle/>
        <a:p>
          <a:endParaRPr lang="en-GB"/>
        </a:p>
      </dgm:t>
    </dgm:pt>
    <dgm:pt modelId="{A7F329CB-7FE9-4D13-830C-3A350887BE63}">
      <dgm:prSet/>
      <dgm:spPr/>
      <dgm:t>
        <a:bodyPr/>
        <a:lstStyle/>
        <a:p>
          <a:r>
            <a:rPr lang="en-GB" dirty="0"/>
            <a:t>Miss Boultwood</a:t>
          </a:r>
        </a:p>
      </dgm:t>
    </dgm:pt>
    <dgm:pt modelId="{CA8B8DA1-A76C-4F8A-8F66-FE72D8E7EEA2}" type="parTrans" cxnId="{23C5B11E-2C99-4C6E-AD49-07567ED56168}">
      <dgm:prSet/>
      <dgm:spPr/>
      <dgm:t>
        <a:bodyPr/>
        <a:lstStyle/>
        <a:p>
          <a:endParaRPr lang="en-GB"/>
        </a:p>
      </dgm:t>
    </dgm:pt>
    <dgm:pt modelId="{D8DC52E4-E514-4049-B84C-B4D33BE78A2A}" type="sibTrans" cxnId="{23C5B11E-2C99-4C6E-AD49-07567ED56168}">
      <dgm:prSet/>
      <dgm:spPr/>
      <dgm:t>
        <a:bodyPr/>
        <a:lstStyle/>
        <a:p>
          <a:endParaRPr lang="en-GB"/>
        </a:p>
      </dgm:t>
    </dgm:pt>
    <dgm:pt modelId="{5FFCEE5C-1426-4E05-B89A-2F96273D88C0}" type="pres">
      <dgm:prSet presAssocID="{D098E626-2EA4-4164-A8D3-5FFD5206BC21}" presName="Name0" presStyleCnt="0">
        <dgm:presLayoutVars>
          <dgm:dir/>
          <dgm:animLvl val="lvl"/>
          <dgm:resizeHandles val="exact"/>
        </dgm:presLayoutVars>
      </dgm:prSet>
      <dgm:spPr/>
    </dgm:pt>
    <dgm:pt modelId="{5796BCF7-1D52-44EA-8A9B-67561380726A}" type="pres">
      <dgm:prSet presAssocID="{AD4AA168-56CE-45B7-B4A5-AF50D41F14FE}" presName="linNode" presStyleCnt="0"/>
      <dgm:spPr/>
    </dgm:pt>
    <dgm:pt modelId="{703CE2C4-E451-4A7E-A6A1-98387D63EEE9}" type="pres">
      <dgm:prSet presAssocID="{AD4AA168-56CE-45B7-B4A5-AF50D41F14FE}" presName="parentText" presStyleLbl="solidFgAcc1" presStyleIdx="0" presStyleCnt="5">
        <dgm:presLayoutVars>
          <dgm:chMax val="1"/>
          <dgm:bulletEnabled/>
        </dgm:presLayoutVars>
      </dgm:prSet>
      <dgm:spPr/>
    </dgm:pt>
    <dgm:pt modelId="{C4F85B01-514D-4E4F-BDCF-C7E8457311E6}" type="pres">
      <dgm:prSet presAssocID="{AD4AA168-56CE-45B7-B4A5-AF50D41F14FE}" presName="descendantText" presStyleLbl="alignNode1" presStyleIdx="0" presStyleCnt="5">
        <dgm:presLayoutVars>
          <dgm:bulletEnabled/>
        </dgm:presLayoutVars>
      </dgm:prSet>
      <dgm:spPr/>
    </dgm:pt>
    <dgm:pt modelId="{8A6656E8-786A-407D-9ACC-B93D352F616F}" type="pres">
      <dgm:prSet presAssocID="{D2B9D968-E539-4784-84FC-4554D02012ED}" presName="sp" presStyleCnt="0"/>
      <dgm:spPr/>
    </dgm:pt>
    <dgm:pt modelId="{D795A0E9-B285-4759-9203-D9DF29B09BEC}" type="pres">
      <dgm:prSet presAssocID="{E97BA355-67FC-4EB3-943E-CCB30FBE8E2A}" presName="linNode" presStyleCnt="0"/>
      <dgm:spPr/>
    </dgm:pt>
    <dgm:pt modelId="{53FA76CF-FE74-4785-BB7A-6154A5C825C6}" type="pres">
      <dgm:prSet presAssocID="{E97BA355-67FC-4EB3-943E-CCB30FBE8E2A}" presName="parentText" presStyleLbl="solidFgAcc1" presStyleIdx="1" presStyleCnt="5">
        <dgm:presLayoutVars>
          <dgm:chMax val="1"/>
          <dgm:bulletEnabled/>
        </dgm:presLayoutVars>
      </dgm:prSet>
      <dgm:spPr/>
    </dgm:pt>
    <dgm:pt modelId="{864F96CD-1428-44E0-A158-9BAF46656308}" type="pres">
      <dgm:prSet presAssocID="{E97BA355-67FC-4EB3-943E-CCB30FBE8E2A}" presName="descendantText" presStyleLbl="alignNode1" presStyleIdx="1" presStyleCnt="5">
        <dgm:presLayoutVars>
          <dgm:bulletEnabled/>
        </dgm:presLayoutVars>
      </dgm:prSet>
      <dgm:spPr/>
    </dgm:pt>
    <dgm:pt modelId="{E772E828-E997-4229-9BAB-88A25C138003}" type="pres">
      <dgm:prSet presAssocID="{3E6F2FF4-3B05-4903-B1B5-E8CD81D263A7}" presName="sp" presStyleCnt="0"/>
      <dgm:spPr/>
    </dgm:pt>
    <dgm:pt modelId="{15A8E5AE-7E92-4CDB-B0FB-4026FFEB8C10}" type="pres">
      <dgm:prSet presAssocID="{5576C9AE-272A-4D73-BB9B-3CCADDFD7AC5}" presName="linNode" presStyleCnt="0"/>
      <dgm:spPr/>
    </dgm:pt>
    <dgm:pt modelId="{7FD3EE14-C313-43DD-A8E1-95E52CE9D8E3}" type="pres">
      <dgm:prSet presAssocID="{5576C9AE-272A-4D73-BB9B-3CCADDFD7AC5}" presName="parentText" presStyleLbl="solidFgAcc1" presStyleIdx="2" presStyleCnt="5">
        <dgm:presLayoutVars>
          <dgm:chMax val="1"/>
          <dgm:bulletEnabled/>
        </dgm:presLayoutVars>
      </dgm:prSet>
      <dgm:spPr/>
    </dgm:pt>
    <dgm:pt modelId="{A4EE2209-9839-45BF-ACB9-739978062EE4}" type="pres">
      <dgm:prSet presAssocID="{5576C9AE-272A-4D73-BB9B-3CCADDFD7AC5}" presName="descendantText" presStyleLbl="alignNode1" presStyleIdx="2" presStyleCnt="5">
        <dgm:presLayoutVars>
          <dgm:bulletEnabled/>
        </dgm:presLayoutVars>
      </dgm:prSet>
      <dgm:spPr/>
    </dgm:pt>
    <dgm:pt modelId="{72CC02E7-E9A4-4087-B1A2-43351D1A364F}" type="pres">
      <dgm:prSet presAssocID="{09C23CC5-C41C-4758-B678-125B51CEB98E}" presName="sp" presStyleCnt="0"/>
      <dgm:spPr/>
    </dgm:pt>
    <dgm:pt modelId="{65D4C107-750B-4F25-9E4E-C6BE94F45323}" type="pres">
      <dgm:prSet presAssocID="{FB6351FD-B1F6-4268-8A5B-84ACE805A9FF}" presName="linNode" presStyleCnt="0"/>
      <dgm:spPr/>
    </dgm:pt>
    <dgm:pt modelId="{85112D37-B514-4096-9F76-14BCB72E0769}" type="pres">
      <dgm:prSet presAssocID="{FB6351FD-B1F6-4268-8A5B-84ACE805A9FF}" presName="parentText" presStyleLbl="solidFgAcc1" presStyleIdx="3" presStyleCnt="5">
        <dgm:presLayoutVars>
          <dgm:chMax val="1"/>
          <dgm:bulletEnabled/>
        </dgm:presLayoutVars>
      </dgm:prSet>
      <dgm:spPr/>
    </dgm:pt>
    <dgm:pt modelId="{5410EFFB-0F74-45FF-B53A-1697DF64BDD4}" type="pres">
      <dgm:prSet presAssocID="{FB6351FD-B1F6-4268-8A5B-84ACE805A9FF}" presName="descendantText" presStyleLbl="alignNode1" presStyleIdx="3" presStyleCnt="5">
        <dgm:presLayoutVars>
          <dgm:bulletEnabled/>
        </dgm:presLayoutVars>
      </dgm:prSet>
      <dgm:spPr/>
    </dgm:pt>
    <dgm:pt modelId="{C001D16F-8249-429B-B1CA-27CDAEAF3A34}" type="pres">
      <dgm:prSet presAssocID="{84189AFC-1AF6-47B2-9EFE-A7F1A31A9AE8}" presName="sp" presStyleCnt="0"/>
      <dgm:spPr/>
    </dgm:pt>
    <dgm:pt modelId="{27D4C765-F24C-41F6-8E0F-79175D28FF21}" type="pres">
      <dgm:prSet presAssocID="{03E0BD01-9C39-4B16-9A1D-BAAA01864104}" presName="linNode" presStyleCnt="0"/>
      <dgm:spPr/>
    </dgm:pt>
    <dgm:pt modelId="{540ED25F-D805-4328-A6EA-099B12FC523E}" type="pres">
      <dgm:prSet presAssocID="{03E0BD01-9C39-4B16-9A1D-BAAA01864104}" presName="parentText" presStyleLbl="solidFgAcc1" presStyleIdx="4" presStyleCnt="5">
        <dgm:presLayoutVars>
          <dgm:chMax val="1"/>
          <dgm:bulletEnabled/>
        </dgm:presLayoutVars>
      </dgm:prSet>
      <dgm:spPr/>
    </dgm:pt>
    <dgm:pt modelId="{04738245-5177-4063-9770-DA731B509509}" type="pres">
      <dgm:prSet presAssocID="{03E0BD01-9C39-4B16-9A1D-BAAA01864104}" presName="descendantText" presStyleLbl="alignNode1" presStyleIdx="4" presStyleCnt="5">
        <dgm:presLayoutVars>
          <dgm:bulletEnabled/>
        </dgm:presLayoutVars>
      </dgm:prSet>
      <dgm:spPr/>
    </dgm:pt>
  </dgm:ptLst>
  <dgm:cxnLst>
    <dgm:cxn modelId="{23C5B11E-2C99-4C6E-AD49-07567ED56168}" srcId="{03E0BD01-9C39-4B16-9A1D-BAAA01864104}" destId="{A7F329CB-7FE9-4D13-830C-3A350887BE63}" srcOrd="0" destOrd="0" parTransId="{CA8B8DA1-A76C-4F8A-8F66-FE72D8E7EEA2}" sibTransId="{D8DC52E4-E514-4049-B84C-B4D33BE78A2A}"/>
    <dgm:cxn modelId="{956FFB22-F4A9-4688-A1E7-70BCA913309A}" srcId="{E97BA355-67FC-4EB3-943E-CCB30FBE8E2A}" destId="{9115CA1A-3833-4D60-8DC7-2B89A04A5729}" srcOrd="0" destOrd="0" parTransId="{C10B365F-890B-421E-A3EE-B06118D6D933}" sibTransId="{5651FBF1-A193-4166-AEFA-C94FAA0BF083}"/>
    <dgm:cxn modelId="{088D262C-D5D6-4F92-A6C7-AC80D1334BF7}" srcId="{5576C9AE-272A-4D73-BB9B-3CCADDFD7AC5}" destId="{463F5A52-06A1-4E60-A73C-A4DBF1DC2CEA}" srcOrd="0" destOrd="0" parTransId="{9B7C9F9F-62CA-4179-80C0-909AEF71B542}" sibTransId="{9B3A57D0-EBDC-45E1-89B3-2ADA3C3D8FA7}"/>
    <dgm:cxn modelId="{C3FDE030-CBFB-4DF9-8134-99DA4C40C1EC}" srcId="{D098E626-2EA4-4164-A8D3-5FFD5206BC21}" destId="{E97BA355-67FC-4EB3-943E-CCB30FBE8E2A}" srcOrd="1" destOrd="0" parTransId="{9E4916B5-4222-4952-B7D4-B446AF13CDF2}" sibTransId="{3E6F2FF4-3B05-4903-B1B5-E8CD81D263A7}"/>
    <dgm:cxn modelId="{D3FB523C-A3D5-4438-BE5B-5FEC7B877600}" srcId="{D098E626-2EA4-4164-A8D3-5FFD5206BC21}" destId="{FB6351FD-B1F6-4268-8A5B-84ACE805A9FF}" srcOrd="3" destOrd="0" parTransId="{F6C91D64-9B9F-4B44-AB9B-D72AC23E2FBF}" sibTransId="{84189AFC-1AF6-47B2-9EFE-A7F1A31A9AE8}"/>
    <dgm:cxn modelId="{8AD9853C-2312-485D-B5B5-4DC831ECAACC}" type="presOf" srcId="{463F5A52-06A1-4E60-A73C-A4DBF1DC2CEA}" destId="{A4EE2209-9839-45BF-ACB9-739978062EE4}" srcOrd="0" destOrd="0" presId="urn:microsoft.com/office/officeart/2016/7/layout/VerticalHollowActionList"/>
    <dgm:cxn modelId="{3DEBAB71-BD30-4F55-B964-ED86C5788BD7}" type="presOf" srcId="{E97BA355-67FC-4EB3-943E-CCB30FBE8E2A}" destId="{53FA76CF-FE74-4785-BB7A-6154A5C825C6}" srcOrd="0" destOrd="0" presId="urn:microsoft.com/office/officeart/2016/7/layout/VerticalHollowActionList"/>
    <dgm:cxn modelId="{C3BDBA56-FC9E-4ABF-8768-AF485263A275}" type="presOf" srcId="{D098E626-2EA4-4164-A8D3-5FFD5206BC21}" destId="{5FFCEE5C-1426-4E05-B89A-2F96273D88C0}" srcOrd="0" destOrd="0" presId="urn:microsoft.com/office/officeart/2016/7/layout/VerticalHollowActionList"/>
    <dgm:cxn modelId="{14558B59-9035-470E-9FD7-FCA92C95444F}" type="presOf" srcId="{FB6351FD-B1F6-4268-8A5B-84ACE805A9FF}" destId="{85112D37-B514-4096-9F76-14BCB72E0769}" srcOrd="0" destOrd="0" presId="urn:microsoft.com/office/officeart/2016/7/layout/VerticalHollowActionList"/>
    <dgm:cxn modelId="{0901A083-147D-4E26-83F1-B861E8F5A124}" type="presOf" srcId="{9115CA1A-3833-4D60-8DC7-2B89A04A5729}" destId="{864F96CD-1428-44E0-A158-9BAF46656308}" srcOrd="0" destOrd="0" presId="urn:microsoft.com/office/officeart/2016/7/layout/VerticalHollowActionList"/>
    <dgm:cxn modelId="{8EFDB796-D921-455B-B378-A2674A2A67B3}" type="presOf" srcId="{03E0BD01-9C39-4B16-9A1D-BAAA01864104}" destId="{540ED25F-D805-4328-A6EA-099B12FC523E}" srcOrd="0" destOrd="0" presId="urn:microsoft.com/office/officeart/2016/7/layout/VerticalHollowActionList"/>
    <dgm:cxn modelId="{E55B9A98-1F74-46A4-B0E6-39AA7832E2B8}" type="presOf" srcId="{65882C72-E92B-47D6-B1CA-2CAF596F36F3}" destId="{C4F85B01-514D-4E4F-BDCF-C7E8457311E6}" srcOrd="0" destOrd="0" presId="urn:microsoft.com/office/officeart/2016/7/layout/VerticalHollowActionList"/>
    <dgm:cxn modelId="{431126A7-3A0B-48AE-9E4D-7CB7BE278AF2}" type="presOf" srcId="{A7F329CB-7FE9-4D13-830C-3A350887BE63}" destId="{04738245-5177-4063-9770-DA731B509509}" srcOrd="0" destOrd="0" presId="urn:microsoft.com/office/officeart/2016/7/layout/VerticalHollowActionList"/>
    <dgm:cxn modelId="{7A5459AC-8CB4-44AF-991D-3A14BA90964B}" srcId="{D098E626-2EA4-4164-A8D3-5FFD5206BC21}" destId="{03E0BD01-9C39-4B16-9A1D-BAAA01864104}" srcOrd="4" destOrd="0" parTransId="{06DA28FE-B45A-427D-AFE9-4414A0D7D7D1}" sibTransId="{B8644DC2-1A20-4047-A86D-0969D7A08F7C}"/>
    <dgm:cxn modelId="{5430C7C5-59CE-45EF-A678-C42F20FC7A00}" srcId="{D098E626-2EA4-4164-A8D3-5FFD5206BC21}" destId="{AD4AA168-56CE-45B7-B4A5-AF50D41F14FE}" srcOrd="0" destOrd="0" parTransId="{448BD4BF-CB03-488B-BCEA-C6343762BAE4}" sibTransId="{D2B9D968-E539-4784-84FC-4554D02012ED}"/>
    <dgm:cxn modelId="{293055D9-41BA-4AA4-8A1E-A93B390C8CB4}" srcId="{D098E626-2EA4-4164-A8D3-5FFD5206BC21}" destId="{5576C9AE-272A-4D73-BB9B-3CCADDFD7AC5}" srcOrd="2" destOrd="0" parTransId="{A5288547-9CA9-4F40-AAA2-33BF38EA53AC}" sibTransId="{09C23CC5-C41C-4758-B678-125B51CEB98E}"/>
    <dgm:cxn modelId="{8E1448E4-62B0-4B97-B2F9-EBC1AD125A8D}" type="presOf" srcId="{5576C9AE-272A-4D73-BB9B-3CCADDFD7AC5}" destId="{7FD3EE14-C313-43DD-A8E1-95E52CE9D8E3}" srcOrd="0" destOrd="0" presId="urn:microsoft.com/office/officeart/2016/7/layout/VerticalHollowActionList"/>
    <dgm:cxn modelId="{86AA3CEF-371D-4611-969D-668D9D608AED}" type="presOf" srcId="{FF55638A-70A1-44A9-BA66-A37472B50E40}" destId="{5410EFFB-0F74-45FF-B53A-1697DF64BDD4}" srcOrd="0" destOrd="0" presId="urn:microsoft.com/office/officeart/2016/7/layout/VerticalHollowActionList"/>
    <dgm:cxn modelId="{A84F49F5-138A-4160-84DF-E83B41971C8D}" srcId="{AD4AA168-56CE-45B7-B4A5-AF50D41F14FE}" destId="{65882C72-E92B-47D6-B1CA-2CAF596F36F3}" srcOrd="0" destOrd="0" parTransId="{B2C6F6DF-E665-4782-9AE3-A5D74922C2BB}" sibTransId="{50AA98A2-B94B-42B3-90CE-BF50949447D1}"/>
    <dgm:cxn modelId="{128AF8F7-DB9A-4029-8AF0-4C040019B385}" type="presOf" srcId="{AD4AA168-56CE-45B7-B4A5-AF50D41F14FE}" destId="{703CE2C4-E451-4A7E-A6A1-98387D63EEE9}" srcOrd="0" destOrd="0" presId="urn:microsoft.com/office/officeart/2016/7/layout/VerticalHollowActionList"/>
    <dgm:cxn modelId="{6718F6FF-6208-4288-86A9-021665E007BA}" srcId="{FB6351FD-B1F6-4268-8A5B-84ACE805A9FF}" destId="{FF55638A-70A1-44A9-BA66-A37472B50E40}" srcOrd="0" destOrd="0" parTransId="{C4ED620A-318C-4AF8-BE78-7AE23A19F6A2}" sibTransId="{BA3C07AF-0E55-4372-9FD6-A3D5F35D0592}"/>
    <dgm:cxn modelId="{91CA45AC-6401-495E-8FA2-8AC25CE4B465}" type="presParOf" srcId="{5FFCEE5C-1426-4E05-B89A-2F96273D88C0}" destId="{5796BCF7-1D52-44EA-8A9B-67561380726A}" srcOrd="0" destOrd="0" presId="urn:microsoft.com/office/officeart/2016/7/layout/VerticalHollowActionList"/>
    <dgm:cxn modelId="{847B7AEA-593F-44B2-9B6E-BC19C5EC6ED8}" type="presParOf" srcId="{5796BCF7-1D52-44EA-8A9B-67561380726A}" destId="{703CE2C4-E451-4A7E-A6A1-98387D63EEE9}" srcOrd="0" destOrd="0" presId="urn:microsoft.com/office/officeart/2016/7/layout/VerticalHollowActionList"/>
    <dgm:cxn modelId="{FA38C260-9814-4BA6-9E9A-C58D08C33732}" type="presParOf" srcId="{5796BCF7-1D52-44EA-8A9B-67561380726A}" destId="{C4F85B01-514D-4E4F-BDCF-C7E8457311E6}" srcOrd="1" destOrd="0" presId="urn:microsoft.com/office/officeart/2016/7/layout/VerticalHollowActionList"/>
    <dgm:cxn modelId="{58842593-995C-4999-9D5C-1A4DF91E8DA3}" type="presParOf" srcId="{5FFCEE5C-1426-4E05-B89A-2F96273D88C0}" destId="{8A6656E8-786A-407D-9ACC-B93D352F616F}" srcOrd="1" destOrd="0" presId="urn:microsoft.com/office/officeart/2016/7/layout/VerticalHollowActionList"/>
    <dgm:cxn modelId="{EE173290-CB1A-4487-8DBA-34D554FDB9CE}" type="presParOf" srcId="{5FFCEE5C-1426-4E05-B89A-2F96273D88C0}" destId="{D795A0E9-B285-4759-9203-D9DF29B09BEC}" srcOrd="2" destOrd="0" presId="urn:microsoft.com/office/officeart/2016/7/layout/VerticalHollowActionList"/>
    <dgm:cxn modelId="{C0548BF8-8B35-48FA-8982-1247BB7EA6CF}" type="presParOf" srcId="{D795A0E9-B285-4759-9203-D9DF29B09BEC}" destId="{53FA76CF-FE74-4785-BB7A-6154A5C825C6}" srcOrd="0" destOrd="0" presId="urn:microsoft.com/office/officeart/2016/7/layout/VerticalHollowActionList"/>
    <dgm:cxn modelId="{900AB7FD-8DFF-4EBD-A42F-4B0341F0F16F}" type="presParOf" srcId="{D795A0E9-B285-4759-9203-D9DF29B09BEC}" destId="{864F96CD-1428-44E0-A158-9BAF46656308}" srcOrd="1" destOrd="0" presId="urn:microsoft.com/office/officeart/2016/7/layout/VerticalHollowActionList"/>
    <dgm:cxn modelId="{A634F778-10F7-4D8F-8CE2-883EFEC80BDC}" type="presParOf" srcId="{5FFCEE5C-1426-4E05-B89A-2F96273D88C0}" destId="{E772E828-E997-4229-9BAB-88A25C138003}" srcOrd="3" destOrd="0" presId="urn:microsoft.com/office/officeart/2016/7/layout/VerticalHollowActionList"/>
    <dgm:cxn modelId="{78596274-0C6D-47D2-9816-718E6E3A74D6}" type="presParOf" srcId="{5FFCEE5C-1426-4E05-B89A-2F96273D88C0}" destId="{15A8E5AE-7E92-4CDB-B0FB-4026FFEB8C10}" srcOrd="4" destOrd="0" presId="urn:microsoft.com/office/officeart/2016/7/layout/VerticalHollowActionList"/>
    <dgm:cxn modelId="{050CC4E9-9412-415F-A502-7B601F22A1D3}" type="presParOf" srcId="{15A8E5AE-7E92-4CDB-B0FB-4026FFEB8C10}" destId="{7FD3EE14-C313-43DD-A8E1-95E52CE9D8E3}" srcOrd="0" destOrd="0" presId="urn:microsoft.com/office/officeart/2016/7/layout/VerticalHollowActionList"/>
    <dgm:cxn modelId="{9D42D295-C6F7-4D9E-A28F-26BBF009EFD2}" type="presParOf" srcId="{15A8E5AE-7E92-4CDB-B0FB-4026FFEB8C10}" destId="{A4EE2209-9839-45BF-ACB9-739978062EE4}" srcOrd="1" destOrd="0" presId="urn:microsoft.com/office/officeart/2016/7/layout/VerticalHollowActionList"/>
    <dgm:cxn modelId="{45E099E4-BE54-4A74-98D9-2ECE4253B5DF}" type="presParOf" srcId="{5FFCEE5C-1426-4E05-B89A-2F96273D88C0}" destId="{72CC02E7-E9A4-4087-B1A2-43351D1A364F}" srcOrd="5" destOrd="0" presId="urn:microsoft.com/office/officeart/2016/7/layout/VerticalHollowActionList"/>
    <dgm:cxn modelId="{A98A64FA-2A8E-467A-81C3-B9F6BAD85304}" type="presParOf" srcId="{5FFCEE5C-1426-4E05-B89A-2F96273D88C0}" destId="{65D4C107-750B-4F25-9E4E-C6BE94F45323}" srcOrd="6" destOrd="0" presId="urn:microsoft.com/office/officeart/2016/7/layout/VerticalHollowActionList"/>
    <dgm:cxn modelId="{165DDA77-AFDB-4CD8-A3DC-12CF06E656CB}" type="presParOf" srcId="{65D4C107-750B-4F25-9E4E-C6BE94F45323}" destId="{85112D37-B514-4096-9F76-14BCB72E0769}" srcOrd="0" destOrd="0" presId="urn:microsoft.com/office/officeart/2016/7/layout/VerticalHollowActionList"/>
    <dgm:cxn modelId="{7FD8C4CF-EA5F-4206-A1C9-5815C95C2173}" type="presParOf" srcId="{65D4C107-750B-4F25-9E4E-C6BE94F45323}" destId="{5410EFFB-0F74-45FF-B53A-1697DF64BDD4}" srcOrd="1" destOrd="0" presId="urn:microsoft.com/office/officeart/2016/7/layout/VerticalHollowActionList"/>
    <dgm:cxn modelId="{0255660F-DE9C-4160-971A-11A9C5806B98}" type="presParOf" srcId="{5FFCEE5C-1426-4E05-B89A-2F96273D88C0}" destId="{C001D16F-8249-429B-B1CA-27CDAEAF3A34}" srcOrd="7" destOrd="0" presId="urn:microsoft.com/office/officeart/2016/7/layout/VerticalHollowActionList"/>
    <dgm:cxn modelId="{8B7F38FA-C6E3-4B67-81EA-E92389EF11DB}" type="presParOf" srcId="{5FFCEE5C-1426-4E05-B89A-2F96273D88C0}" destId="{27D4C765-F24C-41F6-8E0F-79175D28FF21}" srcOrd="8" destOrd="0" presId="urn:microsoft.com/office/officeart/2016/7/layout/VerticalHollowActionList"/>
    <dgm:cxn modelId="{4820A213-DD71-4C27-9476-B6BA8D7C993E}" type="presParOf" srcId="{27D4C765-F24C-41F6-8E0F-79175D28FF21}" destId="{540ED25F-D805-4328-A6EA-099B12FC523E}" srcOrd="0" destOrd="0" presId="urn:microsoft.com/office/officeart/2016/7/layout/VerticalHollowActionList"/>
    <dgm:cxn modelId="{31491B00-041D-4D4D-8218-2627E1BB511B}" type="presParOf" srcId="{27D4C765-F24C-41F6-8E0F-79175D28FF21}" destId="{04738245-5177-4063-9770-DA731B509509}"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CF23C59-354D-474B-B558-DF35BF378CB3}" type="doc">
      <dgm:prSet loTypeId="urn:microsoft.com/office/officeart/2016/7/layout/HexagonTimeline" loCatId="process" qsTypeId="urn:microsoft.com/office/officeart/2005/8/quickstyle/simple1" qsCatId="simple" csTypeId="urn:microsoft.com/office/officeart/2005/8/colors/accent1_2" csCatId="accent1" phldr="1"/>
      <dgm:spPr/>
      <dgm:t>
        <a:bodyPr/>
        <a:lstStyle/>
        <a:p>
          <a:endParaRPr lang="en-US"/>
        </a:p>
      </dgm:t>
    </dgm:pt>
    <dgm:pt modelId="{F29A0304-7721-43D9-A270-51383571EC7D}">
      <dgm:prSet/>
      <dgm:spPr/>
      <dgm:t>
        <a:bodyPr/>
        <a:lstStyle/>
        <a:p>
          <a:r>
            <a:rPr lang="en-US" dirty="0"/>
            <a:t>8:50 AM</a:t>
          </a:r>
        </a:p>
      </dgm:t>
    </dgm:pt>
    <dgm:pt modelId="{E6B98DCE-9ED4-4BE1-99AA-34E5C985EFD3}" type="parTrans" cxnId="{FED50A6A-56AE-4162-AD82-5BB5883B178B}">
      <dgm:prSet/>
      <dgm:spPr/>
      <dgm:t>
        <a:bodyPr/>
        <a:lstStyle/>
        <a:p>
          <a:endParaRPr lang="en-US"/>
        </a:p>
      </dgm:t>
    </dgm:pt>
    <dgm:pt modelId="{65669526-BF64-4C9B-B806-2559040153A9}" type="sibTrans" cxnId="{FED50A6A-56AE-4162-AD82-5BB5883B178B}">
      <dgm:prSet/>
      <dgm:spPr/>
      <dgm:t>
        <a:bodyPr/>
        <a:lstStyle/>
        <a:p>
          <a:endParaRPr lang="en-US"/>
        </a:p>
      </dgm:t>
    </dgm:pt>
    <dgm:pt modelId="{B5048E99-3001-4C8E-9537-DB5F4C82083F}">
      <dgm:prSet/>
      <dgm:spPr/>
      <dgm:t>
        <a:bodyPr/>
        <a:lstStyle/>
        <a:p>
          <a:r>
            <a:rPr lang="en-US" dirty="0"/>
            <a:t>School day begins: 8:50am *soft start from 8:35am*</a:t>
          </a:r>
        </a:p>
      </dgm:t>
    </dgm:pt>
    <dgm:pt modelId="{36361808-33C2-4D51-A09C-4DBC1E87FAB7}" type="parTrans" cxnId="{983AF23F-9E34-4700-9840-63C256F4F77F}">
      <dgm:prSet/>
      <dgm:spPr/>
      <dgm:t>
        <a:bodyPr/>
        <a:lstStyle/>
        <a:p>
          <a:endParaRPr lang="en-US"/>
        </a:p>
      </dgm:t>
    </dgm:pt>
    <dgm:pt modelId="{9F12EA36-54A9-4550-9A0C-FEE5ADC0C668}" type="sibTrans" cxnId="{983AF23F-9E34-4700-9840-63C256F4F77F}">
      <dgm:prSet/>
      <dgm:spPr/>
      <dgm:t>
        <a:bodyPr/>
        <a:lstStyle/>
        <a:p>
          <a:endParaRPr lang="en-US"/>
        </a:p>
      </dgm:t>
    </dgm:pt>
    <dgm:pt modelId="{A4A56B63-C80C-4C10-871D-A0CDC4A09222}">
      <dgm:prSet/>
      <dgm:spPr/>
      <dgm:t>
        <a:bodyPr/>
        <a:lstStyle/>
        <a:p>
          <a:r>
            <a:rPr lang="en-US"/>
            <a:t>9:00 AM</a:t>
          </a:r>
        </a:p>
      </dgm:t>
    </dgm:pt>
    <dgm:pt modelId="{8F19C295-19EA-4A48-ACEF-C591DD9EF5EA}" type="parTrans" cxnId="{54F27194-6FF0-489D-8E9D-481F8C754AC9}">
      <dgm:prSet/>
      <dgm:spPr/>
      <dgm:t>
        <a:bodyPr/>
        <a:lstStyle/>
        <a:p>
          <a:endParaRPr lang="en-US"/>
        </a:p>
      </dgm:t>
    </dgm:pt>
    <dgm:pt modelId="{B1CA2699-F20E-434A-9D8D-193102C3B6A6}" type="sibTrans" cxnId="{54F27194-6FF0-489D-8E9D-481F8C754AC9}">
      <dgm:prSet/>
      <dgm:spPr/>
      <dgm:t>
        <a:bodyPr/>
        <a:lstStyle/>
        <a:p>
          <a:endParaRPr lang="en-US"/>
        </a:p>
      </dgm:t>
    </dgm:pt>
    <dgm:pt modelId="{31638BA2-04F9-4B52-9D64-D9EB74E687C9}">
      <dgm:prSet/>
      <dgm:spPr/>
      <dgm:t>
        <a:bodyPr/>
        <a:lstStyle/>
        <a:p>
          <a:r>
            <a:rPr lang="en-US"/>
            <a:t>Assembly: 9:00am (Mon/Wed/Fri)</a:t>
          </a:r>
        </a:p>
      </dgm:t>
    </dgm:pt>
    <dgm:pt modelId="{27772BAC-EDEF-45DD-948F-7C18693F2EAB}" type="parTrans" cxnId="{03203417-3810-4485-BD1F-13E4378EE46E}">
      <dgm:prSet/>
      <dgm:spPr/>
      <dgm:t>
        <a:bodyPr/>
        <a:lstStyle/>
        <a:p>
          <a:endParaRPr lang="en-US"/>
        </a:p>
      </dgm:t>
    </dgm:pt>
    <dgm:pt modelId="{37BEC78B-1975-4870-BDA0-BE96448EF0B7}" type="sibTrans" cxnId="{03203417-3810-4485-BD1F-13E4378EE46E}">
      <dgm:prSet/>
      <dgm:spPr/>
      <dgm:t>
        <a:bodyPr/>
        <a:lstStyle/>
        <a:p>
          <a:endParaRPr lang="en-US"/>
        </a:p>
      </dgm:t>
    </dgm:pt>
    <dgm:pt modelId="{8F29BFD5-A78C-49FE-A72C-17026671A4CD}">
      <dgm:prSet/>
      <dgm:spPr/>
      <dgm:t>
        <a:bodyPr/>
        <a:lstStyle/>
        <a:p>
          <a:r>
            <a:rPr lang="en-US"/>
            <a:t>Morning</a:t>
          </a:r>
        </a:p>
      </dgm:t>
    </dgm:pt>
    <dgm:pt modelId="{D91391C0-D3FA-439C-9C69-C97096184B47}" type="parTrans" cxnId="{DDF0E400-D9D4-4B39-8EA4-6BE91B7DC0B2}">
      <dgm:prSet/>
      <dgm:spPr/>
      <dgm:t>
        <a:bodyPr/>
        <a:lstStyle/>
        <a:p>
          <a:endParaRPr lang="en-US"/>
        </a:p>
      </dgm:t>
    </dgm:pt>
    <dgm:pt modelId="{DF137270-275D-4DE1-9CB2-9677799B9C38}" type="sibTrans" cxnId="{DDF0E400-D9D4-4B39-8EA4-6BE91B7DC0B2}">
      <dgm:prSet/>
      <dgm:spPr/>
      <dgm:t>
        <a:bodyPr/>
        <a:lstStyle/>
        <a:p>
          <a:endParaRPr lang="en-US"/>
        </a:p>
      </dgm:t>
    </dgm:pt>
    <dgm:pt modelId="{258672BD-B4BB-4B35-9D5D-8C9CFA1BD4BD}">
      <dgm:prSet/>
      <dgm:spPr/>
      <dgm:t>
        <a:bodyPr/>
        <a:lstStyle/>
        <a:p>
          <a:r>
            <a:rPr lang="en-US" dirty="0"/>
            <a:t>Play: 10:30am-10:45am</a:t>
          </a:r>
        </a:p>
      </dgm:t>
    </dgm:pt>
    <dgm:pt modelId="{00852A27-DE90-4B88-952B-2A52D588CFBF}" type="parTrans" cxnId="{5904243B-EB73-4942-A12E-3E6F5752C1E7}">
      <dgm:prSet/>
      <dgm:spPr/>
      <dgm:t>
        <a:bodyPr/>
        <a:lstStyle/>
        <a:p>
          <a:endParaRPr lang="en-US"/>
        </a:p>
      </dgm:t>
    </dgm:pt>
    <dgm:pt modelId="{E75E9093-DADB-43E3-9943-96A489E3C756}" type="sibTrans" cxnId="{5904243B-EB73-4942-A12E-3E6F5752C1E7}">
      <dgm:prSet/>
      <dgm:spPr/>
      <dgm:t>
        <a:bodyPr/>
        <a:lstStyle/>
        <a:p>
          <a:endParaRPr lang="en-US"/>
        </a:p>
      </dgm:t>
    </dgm:pt>
    <dgm:pt modelId="{96BF2F34-0202-4379-A838-A0A3C55A5B90}">
      <dgm:prSet/>
      <dgm:spPr/>
      <dgm:t>
        <a:bodyPr/>
        <a:lstStyle/>
        <a:p>
          <a:r>
            <a:rPr lang="en-US" dirty="0"/>
            <a:t>Lunch</a:t>
          </a:r>
        </a:p>
      </dgm:t>
    </dgm:pt>
    <dgm:pt modelId="{8CFDB363-7837-4FA3-AB49-5ED40697EE67}" type="parTrans" cxnId="{89BE6BE2-3F3D-4281-826F-ABA02795E236}">
      <dgm:prSet/>
      <dgm:spPr/>
      <dgm:t>
        <a:bodyPr/>
        <a:lstStyle/>
        <a:p>
          <a:endParaRPr lang="en-US"/>
        </a:p>
      </dgm:t>
    </dgm:pt>
    <dgm:pt modelId="{CF043D30-FAF9-4E58-B812-4CF0B3FDB8D9}" type="sibTrans" cxnId="{89BE6BE2-3F3D-4281-826F-ABA02795E236}">
      <dgm:prSet/>
      <dgm:spPr/>
      <dgm:t>
        <a:bodyPr/>
        <a:lstStyle/>
        <a:p>
          <a:endParaRPr lang="en-US"/>
        </a:p>
      </dgm:t>
    </dgm:pt>
    <dgm:pt modelId="{8E3651FF-830E-4489-9D65-2902405EEE67}">
      <dgm:prSet/>
      <dgm:spPr/>
      <dgm:t>
        <a:bodyPr/>
        <a:lstStyle/>
        <a:p>
          <a:r>
            <a:rPr lang="en-US"/>
            <a:t>12:15pm-13:15pm</a:t>
          </a:r>
        </a:p>
      </dgm:t>
    </dgm:pt>
    <dgm:pt modelId="{8A216B02-9860-44F8-A3F1-F88D77549401}" type="parTrans" cxnId="{E4BB0A51-74BF-477D-86B4-B970B8AF3E1A}">
      <dgm:prSet/>
      <dgm:spPr/>
      <dgm:t>
        <a:bodyPr/>
        <a:lstStyle/>
        <a:p>
          <a:endParaRPr lang="en-US"/>
        </a:p>
      </dgm:t>
    </dgm:pt>
    <dgm:pt modelId="{60F724FA-503D-4365-96E9-237698AEBF39}" type="sibTrans" cxnId="{E4BB0A51-74BF-477D-86B4-B970B8AF3E1A}">
      <dgm:prSet/>
      <dgm:spPr/>
      <dgm:t>
        <a:bodyPr/>
        <a:lstStyle/>
        <a:p>
          <a:endParaRPr lang="en-US"/>
        </a:p>
      </dgm:t>
    </dgm:pt>
    <dgm:pt modelId="{BB739604-7F65-48F7-A4A5-25800C7271DE}">
      <dgm:prSet/>
      <dgm:spPr/>
      <dgm:t>
        <a:bodyPr/>
        <a:lstStyle/>
        <a:p>
          <a:r>
            <a:rPr lang="en-US" dirty="0"/>
            <a:t>3:15 PM</a:t>
          </a:r>
        </a:p>
      </dgm:t>
    </dgm:pt>
    <dgm:pt modelId="{4907A2DD-224D-4C3D-9754-C8831CDA96A1}" type="parTrans" cxnId="{F0A02150-CF42-4FD5-92A8-FFE47C78A1D7}">
      <dgm:prSet/>
      <dgm:spPr/>
      <dgm:t>
        <a:bodyPr/>
        <a:lstStyle/>
        <a:p>
          <a:endParaRPr lang="en-US"/>
        </a:p>
      </dgm:t>
    </dgm:pt>
    <dgm:pt modelId="{3A1CF3DF-81D8-4793-A844-187DA5B7333C}" type="sibTrans" cxnId="{F0A02150-CF42-4FD5-92A8-FFE47C78A1D7}">
      <dgm:prSet/>
      <dgm:spPr/>
      <dgm:t>
        <a:bodyPr/>
        <a:lstStyle/>
        <a:p>
          <a:endParaRPr lang="en-US"/>
        </a:p>
      </dgm:t>
    </dgm:pt>
    <dgm:pt modelId="{259D8BE4-0A01-43C2-9014-BCC6C021A29B}">
      <dgm:prSet/>
      <dgm:spPr/>
      <dgm:t>
        <a:bodyPr/>
        <a:lstStyle/>
        <a:p>
          <a:r>
            <a:rPr lang="en-US"/>
            <a:t>End of day</a:t>
          </a:r>
        </a:p>
      </dgm:t>
    </dgm:pt>
    <dgm:pt modelId="{91B04348-AE03-4D27-97DB-965041CEEB69}" type="parTrans" cxnId="{704A0560-DC64-4D91-B468-0B178F635F6B}">
      <dgm:prSet/>
      <dgm:spPr/>
      <dgm:t>
        <a:bodyPr/>
        <a:lstStyle/>
        <a:p>
          <a:endParaRPr lang="en-US"/>
        </a:p>
      </dgm:t>
    </dgm:pt>
    <dgm:pt modelId="{F935E320-4B6B-4E8D-A91A-B8C201D59954}" type="sibTrans" cxnId="{704A0560-DC64-4D91-B468-0B178F635F6B}">
      <dgm:prSet/>
      <dgm:spPr/>
      <dgm:t>
        <a:bodyPr/>
        <a:lstStyle/>
        <a:p>
          <a:endParaRPr lang="en-US"/>
        </a:p>
      </dgm:t>
    </dgm:pt>
    <dgm:pt modelId="{7F34C555-C17B-4DB6-B11A-CA14A4B5EF05}" type="pres">
      <dgm:prSet presAssocID="{1CF23C59-354D-474B-B558-DF35BF378CB3}" presName="Name0" presStyleCnt="0">
        <dgm:presLayoutVars>
          <dgm:chMax/>
          <dgm:chPref/>
          <dgm:animLvl val="lvl"/>
        </dgm:presLayoutVars>
      </dgm:prSet>
      <dgm:spPr/>
    </dgm:pt>
    <dgm:pt modelId="{9668DB63-0AE6-4A74-9021-40C935626565}" type="pres">
      <dgm:prSet presAssocID="{F29A0304-7721-43D9-A270-51383571EC7D}" presName="composite" presStyleCnt="0"/>
      <dgm:spPr/>
    </dgm:pt>
    <dgm:pt modelId="{40A2AC82-4381-486B-9A2A-49F4AEB1E719}" type="pres">
      <dgm:prSet presAssocID="{F29A0304-7721-43D9-A270-51383571EC7D}" presName="Parent1" presStyleLbl="alignNode1" presStyleIdx="0" presStyleCnt="5">
        <dgm:presLayoutVars>
          <dgm:chMax val="1"/>
          <dgm:chPref val="1"/>
          <dgm:bulletEnabled val="1"/>
        </dgm:presLayoutVars>
      </dgm:prSet>
      <dgm:spPr/>
    </dgm:pt>
    <dgm:pt modelId="{351ABFDA-33FA-4993-956B-4E78B0588B56}" type="pres">
      <dgm:prSet presAssocID="{F29A0304-7721-43D9-A270-51383571EC7D}" presName="Childtext1" presStyleLbl="revTx" presStyleIdx="0" presStyleCnt="5">
        <dgm:presLayoutVars>
          <dgm:chMax val="0"/>
          <dgm:chPref val="0"/>
          <dgm:bulletEnabled/>
        </dgm:presLayoutVars>
      </dgm:prSet>
      <dgm:spPr/>
    </dgm:pt>
    <dgm:pt modelId="{A15C0395-016B-469D-9D57-9C928ED3D821}" type="pres">
      <dgm:prSet presAssocID="{F29A0304-7721-43D9-A270-51383571EC7D}" presName="ConnectLine" presStyleLbl="sibTrans1D1" presStyleIdx="0" presStyleCnt="5"/>
      <dgm:spPr>
        <a:noFill/>
        <a:ln w="12700" cap="flat" cmpd="sng" algn="ctr">
          <a:solidFill>
            <a:schemeClr val="accent1">
              <a:hueOff val="0"/>
              <a:satOff val="0"/>
              <a:lumOff val="0"/>
              <a:alphaOff val="0"/>
            </a:schemeClr>
          </a:solidFill>
          <a:prstDash val="dash"/>
        </a:ln>
        <a:effectLst/>
      </dgm:spPr>
    </dgm:pt>
    <dgm:pt modelId="{0345135D-DFF0-4829-BA6F-8D5500247FDE}" type="pres">
      <dgm:prSet presAssocID="{F29A0304-7721-43D9-A270-51383571EC7D}" presName="ConnectLineEnd" presStyleLbl="node1" presStyleIdx="0" presStyleCnt="5"/>
      <dgm:spPr/>
    </dgm:pt>
    <dgm:pt modelId="{BF5176A8-DA37-4D0F-8BE1-BC0DA07A899D}" type="pres">
      <dgm:prSet presAssocID="{F29A0304-7721-43D9-A270-51383571EC7D}" presName="EmptyPane" presStyleCnt="0"/>
      <dgm:spPr/>
    </dgm:pt>
    <dgm:pt modelId="{F58E4BA0-9541-4C1F-A7F7-F03B24C5B8AD}" type="pres">
      <dgm:prSet presAssocID="{65669526-BF64-4C9B-B806-2559040153A9}" presName="spaceBetweenRectangles" presStyleLbl="fgAcc1" presStyleIdx="0" presStyleCnt="4"/>
      <dgm:spPr/>
    </dgm:pt>
    <dgm:pt modelId="{68F0E81C-F9EE-46B5-B149-6C112D9D5B84}" type="pres">
      <dgm:prSet presAssocID="{A4A56B63-C80C-4C10-871D-A0CDC4A09222}" presName="composite" presStyleCnt="0"/>
      <dgm:spPr/>
    </dgm:pt>
    <dgm:pt modelId="{3E7A91DD-4B6C-414C-A17F-15FDAC289204}" type="pres">
      <dgm:prSet presAssocID="{A4A56B63-C80C-4C10-871D-A0CDC4A09222}" presName="Parent1" presStyleLbl="alignNode1" presStyleIdx="1" presStyleCnt="5">
        <dgm:presLayoutVars>
          <dgm:chMax val="1"/>
          <dgm:chPref val="1"/>
          <dgm:bulletEnabled val="1"/>
        </dgm:presLayoutVars>
      </dgm:prSet>
      <dgm:spPr/>
    </dgm:pt>
    <dgm:pt modelId="{95953985-6288-444A-B824-3065906D2AE9}" type="pres">
      <dgm:prSet presAssocID="{A4A56B63-C80C-4C10-871D-A0CDC4A09222}" presName="Childtext1" presStyleLbl="revTx" presStyleIdx="1" presStyleCnt="5">
        <dgm:presLayoutVars>
          <dgm:chMax val="0"/>
          <dgm:chPref val="0"/>
          <dgm:bulletEnabled/>
        </dgm:presLayoutVars>
      </dgm:prSet>
      <dgm:spPr/>
    </dgm:pt>
    <dgm:pt modelId="{FD1383EA-FF66-4367-B5CB-6DEE77FA268E}" type="pres">
      <dgm:prSet presAssocID="{A4A56B63-C80C-4C10-871D-A0CDC4A09222}" presName="ConnectLine" presStyleLbl="sibTrans1D1" presStyleIdx="1" presStyleCnt="5"/>
      <dgm:spPr>
        <a:noFill/>
        <a:ln w="12700" cap="flat" cmpd="sng" algn="ctr">
          <a:solidFill>
            <a:schemeClr val="accent1">
              <a:hueOff val="0"/>
              <a:satOff val="0"/>
              <a:lumOff val="0"/>
              <a:alphaOff val="0"/>
            </a:schemeClr>
          </a:solidFill>
          <a:prstDash val="dash"/>
        </a:ln>
        <a:effectLst/>
      </dgm:spPr>
    </dgm:pt>
    <dgm:pt modelId="{12629A4B-86D2-4988-B939-D1B209185AA5}" type="pres">
      <dgm:prSet presAssocID="{A4A56B63-C80C-4C10-871D-A0CDC4A09222}" presName="ConnectLineEnd" presStyleLbl="node1" presStyleIdx="1" presStyleCnt="5"/>
      <dgm:spPr/>
    </dgm:pt>
    <dgm:pt modelId="{59184911-F9B2-45C6-8A6F-37183BB5EAC1}" type="pres">
      <dgm:prSet presAssocID="{A4A56B63-C80C-4C10-871D-A0CDC4A09222}" presName="EmptyPane" presStyleCnt="0"/>
      <dgm:spPr/>
    </dgm:pt>
    <dgm:pt modelId="{BBF157B4-8F96-4E0D-A5E6-82F58DB36013}" type="pres">
      <dgm:prSet presAssocID="{B1CA2699-F20E-434A-9D8D-193102C3B6A6}" presName="spaceBetweenRectangles" presStyleLbl="fgAcc1" presStyleIdx="1" presStyleCnt="4"/>
      <dgm:spPr/>
    </dgm:pt>
    <dgm:pt modelId="{0076F2EC-57A1-474F-9919-A9D85EB345DF}" type="pres">
      <dgm:prSet presAssocID="{8F29BFD5-A78C-49FE-A72C-17026671A4CD}" presName="composite" presStyleCnt="0"/>
      <dgm:spPr/>
    </dgm:pt>
    <dgm:pt modelId="{ADC3214B-282E-4FE2-8FB8-CB41048997AC}" type="pres">
      <dgm:prSet presAssocID="{8F29BFD5-A78C-49FE-A72C-17026671A4CD}" presName="Parent1" presStyleLbl="alignNode1" presStyleIdx="2" presStyleCnt="5">
        <dgm:presLayoutVars>
          <dgm:chMax val="1"/>
          <dgm:chPref val="1"/>
          <dgm:bulletEnabled val="1"/>
        </dgm:presLayoutVars>
      </dgm:prSet>
      <dgm:spPr/>
    </dgm:pt>
    <dgm:pt modelId="{34E2D85F-F155-4D0E-A8A8-3DA2FB2B12F2}" type="pres">
      <dgm:prSet presAssocID="{8F29BFD5-A78C-49FE-A72C-17026671A4CD}" presName="Childtext1" presStyleLbl="revTx" presStyleIdx="2" presStyleCnt="5">
        <dgm:presLayoutVars>
          <dgm:chMax val="0"/>
          <dgm:chPref val="0"/>
          <dgm:bulletEnabled/>
        </dgm:presLayoutVars>
      </dgm:prSet>
      <dgm:spPr/>
    </dgm:pt>
    <dgm:pt modelId="{35978C86-9198-4F89-8688-A538953AD315}" type="pres">
      <dgm:prSet presAssocID="{8F29BFD5-A78C-49FE-A72C-17026671A4CD}" presName="ConnectLine" presStyleLbl="sibTrans1D1" presStyleIdx="2" presStyleCnt="5"/>
      <dgm:spPr>
        <a:noFill/>
        <a:ln w="12700" cap="flat" cmpd="sng" algn="ctr">
          <a:solidFill>
            <a:schemeClr val="accent1">
              <a:hueOff val="0"/>
              <a:satOff val="0"/>
              <a:lumOff val="0"/>
              <a:alphaOff val="0"/>
            </a:schemeClr>
          </a:solidFill>
          <a:prstDash val="dash"/>
        </a:ln>
        <a:effectLst/>
      </dgm:spPr>
    </dgm:pt>
    <dgm:pt modelId="{005C0349-C897-4EBF-86AB-DB05D2C724BB}" type="pres">
      <dgm:prSet presAssocID="{8F29BFD5-A78C-49FE-A72C-17026671A4CD}" presName="ConnectLineEnd" presStyleLbl="node1" presStyleIdx="2" presStyleCnt="5"/>
      <dgm:spPr/>
    </dgm:pt>
    <dgm:pt modelId="{0A2EF59C-9290-40DF-9343-AAFEFFE37C30}" type="pres">
      <dgm:prSet presAssocID="{8F29BFD5-A78C-49FE-A72C-17026671A4CD}" presName="EmptyPane" presStyleCnt="0"/>
      <dgm:spPr/>
    </dgm:pt>
    <dgm:pt modelId="{01F9E34F-0A87-41C6-97E0-B1CEFE2D14F7}" type="pres">
      <dgm:prSet presAssocID="{DF137270-275D-4DE1-9CB2-9677799B9C38}" presName="spaceBetweenRectangles" presStyleLbl="fgAcc1" presStyleIdx="2" presStyleCnt="4"/>
      <dgm:spPr/>
    </dgm:pt>
    <dgm:pt modelId="{C86175D0-B679-4A5D-A129-4A534604FE13}" type="pres">
      <dgm:prSet presAssocID="{96BF2F34-0202-4379-A838-A0A3C55A5B90}" presName="composite" presStyleCnt="0"/>
      <dgm:spPr/>
    </dgm:pt>
    <dgm:pt modelId="{B1B0CC34-828C-4057-B984-859F0EF1A9FA}" type="pres">
      <dgm:prSet presAssocID="{96BF2F34-0202-4379-A838-A0A3C55A5B90}" presName="Parent1" presStyleLbl="alignNode1" presStyleIdx="3" presStyleCnt="5">
        <dgm:presLayoutVars>
          <dgm:chMax val="1"/>
          <dgm:chPref val="1"/>
          <dgm:bulletEnabled val="1"/>
        </dgm:presLayoutVars>
      </dgm:prSet>
      <dgm:spPr/>
    </dgm:pt>
    <dgm:pt modelId="{CCCDEDB6-9FD3-4EDE-A749-2D6B1B66D5CE}" type="pres">
      <dgm:prSet presAssocID="{96BF2F34-0202-4379-A838-A0A3C55A5B90}" presName="Childtext1" presStyleLbl="revTx" presStyleIdx="3" presStyleCnt="5">
        <dgm:presLayoutVars>
          <dgm:chMax val="0"/>
          <dgm:chPref val="0"/>
          <dgm:bulletEnabled/>
        </dgm:presLayoutVars>
      </dgm:prSet>
      <dgm:spPr/>
    </dgm:pt>
    <dgm:pt modelId="{05CD9A82-C896-4F04-B94E-C735BA1A0463}" type="pres">
      <dgm:prSet presAssocID="{96BF2F34-0202-4379-A838-A0A3C55A5B90}" presName="ConnectLine" presStyleLbl="sibTrans1D1" presStyleIdx="3" presStyleCnt="5"/>
      <dgm:spPr>
        <a:noFill/>
        <a:ln w="12700" cap="flat" cmpd="sng" algn="ctr">
          <a:solidFill>
            <a:schemeClr val="accent1">
              <a:hueOff val="0"/>
              <a:satOff val="0"/>
              <a:lumOff val="0"/>
              <a:alphaOff val="0"/>
            </a:schemeClr>
          </a:solidFill>
          <a:prstDash val="dash"/>
        </a:ln>
        <a:effectLst/>
      </dgm:spPr>
    </dgm:pt>
    <dgm:pt modelId="{322DD46D-C844-485C-B83F-D475ECEA777F}" type="pres">
      <dgm:prSet presAssocID="{96BF2F34-0202-4379-A838-A0A3C55A5B90}" presName="ConnectLineEnd" presStyleLbl="node1" presStyleIdx="3" presStyleCnt="5"/>
      <dgm:spPr/>
    </dgm:pt>
    <dgm:pt modelId="{A1654B7D-3898-4D59-BBAD-9564DE6FDA26}" type="pres">
      <dgm:prSet presAssocID="{96BF2F34-0202-4379-A838-A0A3C55A5B90}" presName="EmptyPane" presStyleCnt="0"/>
      <dgm:spPr/>
    </dgm:pt>
    <dgm:pt modelId="{1E9C92A4-F826-4657-951C-0ED30247083F}" type="pres">
      <dgm:prSet presAssocID="{CF043D30-FAF9-4E58-B812-4CF0B3FDB8D9}" presName="spaceBetweenRectangles" presStyleLbl="fgAcc1" presStyleIdx="3" presStyleCnt="4"/>
      <dgm:spPr/>
    </dgm:pt>
    <dgm:pt modelId="{AC7319BA-D91D-4FDA-A39B-B1F0BFB948F7}" type="pres">
      <dgm:prSet presAssocID="{BB739604-7F65-48F7-A4A5-25800C7271DE}" presName="composite" presStyleCnt="0"/>
      <dgm:spPr/>
    </dgm:pt>
    <dgm:pt modelId="{2D431D0D-870A-4142-9D58-B07CE9A359AE}" type="pres">
      <dgm:prSet presAssocID="{BB739604-7F65-48F7-A4A5-25800C7271DE}" presName="Parent1" presStyleLbl="alignNode1" presStyleIdx="4" presStyleCnt="5">
        <dgm:presLayoutVars>
          <dgm:chMax val="1"/>
          <dgm:chPref val="1"/>
          <dgm:bulletEnabled val="1"/>
        </dgm:presLayoutVars>
      </dgm:prSet>
      <dgm:spPr/>
    </dgm:pt>
    <dgm:pt modelId="{E6A6F5F2-AFDF-43FA-A3DF-AE3BA30CCC1A}" type="pres">
      <dgm:prSet presAssocID="{BB739604-7F65-48F7-A4A5-25800C7271DE}" presName="Childtext1" presStyleLbl="revTx" presStyleIdx="4" presStyleCnt="5">
        <dgm:presLayoutVars>
          <dgm:chMax val="0"/>
          <dgm:chPref val="0"/>
          <dgm:bulletEnabled/>
        </dgm:presLayoutVars>
      </dgm:prSet>
      <dgm:spPr/>
    </dgm:pt>
    <dgm:pt modelId="{3AD71D96-2403-4D2F-B949-D8E52A75D0C2}" type="pres">
      <dgm:prSet presAssocID="{BB739604-7F65-48F7-A4A5-25800C7271DE}" presName="ConnectLine" presStyleLbl="sibTrans1D1" presStyleIdx="4" presStyleCnt="5"/>
      <dgm:spPr>
        <a:noFill/>
        <a:ln w="12700" cap="flat" cmpd="sng" algn="ctr">
          <a:solidFill>
            <a:schemeClr val="accent1">
              <a:hueOff val="0"/>
              <a:satOff val="0"/>
              <a:lumOff val="0"/>
              <a:alphaOff val="0"/>
            </a:schemeClr>
          </a:solidFill>
          <a:prstDash val="dash"/>
        </a:ln>
        <a:effectLst/>
      </dgm:spPr>
    </dgm:pt>
    <dgm:pt modelId="{11BE17E9-23EB-4C0A-A757-A0A3D46AF3FD}" type="pres">
      <dgm:prSet presAssocID="{BB739604-7F65-48F7-A4A5-25800C7271DE}" presName="ConnectLineEnd" presStyleLbl="node1" presStyleIdx="4" presStyleCnt="5"/>
      <dgm:spPr/>
    </dgm:pt>
    <dgm:pt modelId="{374FC8BB-2ECD-463F-9FFE-DF7182B42A5E}" type="pres">
      <dgm:prSet presAssocID="{BB739604-7F65-48F7-A4A5-25800C7271DE}" presName="EmptyPane" presStyleCnt="0"/>
      <dgm:spPr/>
    </dgm:pt>
  </dgm:ptLst>
  <dgm:cxnLst>
    <dgm:cxn modelId="{DDF0E400-D9D4-4B39-8EA4-6BE91B7DC0B2}" srcId="{1CF23C59-354D-474B-B558-DF35BF378CB3}" destId="{8F29BFD5-A78C-49FE-A72C-17026671A4CD}" srcOrd="2" destOrd="0" parTransId="{D91391C0-D3FA-439C-9C69-C97096184B47}" sibTransId="{DF137270-275D-4DE1-9CB2-9677799B9C38}"/>
    <dgm:cxn modelId="{FA9FDF16-9E60-4824-BB90-2314BBB818AE}" type="presOf" srcId="{259D8BE4-0A01-43C2-9014-BCC6C021A29B}" destId="{E6A6F5F2-AFDF-43FA-A3DF-AE3BA30CCC1A}" srcOrd="0" destOrd="0" presId="urn:microsoft.com/office/officeart/2016/7/layout/HexagonTimeline"/>
    <dgm:cxn modelId="{03203417-3810-4485-BD1F-13E4378EE46E}" srcId="{A4A56B63-C80C-4C10-871D-A0CDC4A09222}" destId="{31638BA2-04F9-4B52-9D64-D9EB74E687C9}" srcOrd="0" destOrd="0" parTransId="{27772BAC-EDEF-45DD-948F-7C18693F2EAB}" sibTransId="{37BEC78B-1975-4870-BDA0-BE96448EF0B7}"/>
    <dgm:cxn modelId="{5904243B-EB73-4942-A12E-3E6F5752C1E7}" srcId="{8F29BFD5-A78C-49FE-A72C-17026671A4CD}" destId="{258672BD-B4BB-4B35-9D5D-8C9CFA1BD4BD}" srcOrd="0" destOrd="0" parTransId="{00852A27-DE90-4B88-952B-2A52D588CFBF}" sibTransId="{E75E9093-DADB-43E3-9943-96A489E3C756}"/>
    <dgm:cxn modelId="{983AF23F-9E34-4700-9840-63C256F4F77F}" srcId="{F29A0304-7721-43D9-A270-51383571EC7D}" destId="{B5048E99-3001-4C8E-9537-DB5F4C82083F}" srcOrd="0" destOrd="0" parTransId="{36361808-33C2-4D51-A09C-4DBC1E87FAB7}" sibTransId="{9F12EA36-54A9-4550-9A0C-FEE5ADC0C668}"/>
    <dgm:cxn modelId="{DFBBBB40-9331-4857-97D9-E71C557E88FA}" type="presOf" srcId="{96BF2F34-0202-4379-A838-A0A3C55A5B90}" destId="{B1B0CC34-828C-4057-B984-859F0EF1A9FA}" srcOrd="0" destOrd="0" presId="urn:microsoft.com/office/officeart/2016/7/layout/HexagonTimeline"/>
    <dgm:cxn modelId="{704A0560-DC64-4D91-B468-0B178F635F6B}" srcId="{BB739604-7F65-48F7-A4A5-25800C7271DE}" destId="{259D8BE4-0A01-43C2-9014-BCC6C021A29B}" srcOrd="0" destOrd="0" parTransId="{91B04348-AE03-4D27-97DB-965041CEEB69}" sibTransId="{F935E320-4B6B-4E8D-A91A-B8C201D59954}"/>
    <dgm:cxn modelId="{FED50A6A-56AE-4162-AD82-5BB5883B178B}" srcId="{1CF23C59-354D-474B-B558-DF35BF378CB3}" destId="{F29A0304-7721-43D9-A270-51383571EC7D}" srcOrd="0" destOrd="0" parTransId="{E6B98DCE-9ED4-4BE1-99AA-34E5C985EFD3}" sibTransId="{65669526-BF64-4C9B-B806-2559040153A9}"/>
    <dgm:cxn modelId="{F0A02150-CF42-4FD5-92A8-FFE47C78A1D7}" srcId="{1CF23C59-354D-474B-B558-DF35BF378CB3}" destId="{BB739604-7F65-48F7-A4A5-25800C7271DE}" srcOrd="4" destOrd="0" parTransId="{4907A2DD-224D-4C3D-9754-C8831CDA96A1}" sibTransId="{3A1CF3DF-81D8-4793-A844-187DA5B7333C}"/>
    <dgm:cxn modelId="{E4BB0A51-74BF-477D-86B4-B970B8AF3E1A}" srcId="{96BF2F34-0202-4379-A838-A0A3C55A5B90}" destId="{8E3651FF-830E-4489-9D65-2902405EEE67}" srcOrd="0" destOrd="0" parTransId="{8A216B02-9860-44F8-A3F1-F88D77549401}" sibTransId="{60F724FA-503D-4365-96E9-237698AEBF39}"/>
    <dgm:cxn modelId="{17558778-94E9-4940-9946-67D7B516A830}" type="presOf" srcId="{B5048E99-3001-4C8E-9537-DB5F4C82083F}" destId="{351ABFDA-33FA-4993-956B-4E78B0588B56}" srcOrd="0" destOrd="0" presId="urn:microsoft.com/office/officeart/2016/7/layout/HexagonTimeline"/>
    <dgm:cxn modelId="{07F89D90-FCA9-4821-BECE-A1F01FC7DF53}" type="presOf" srcId="{31638BA2-04F9-4B52-9D64-D9EB74E687C9}" destId="{95953985-6288-444A-B824-3065906D2AE9}" srcOrd="0" destOrd="0" presId="urn:microsoft.com/office/officeart/2016/7/layout/HexagonTimeline"/>
    <dgm:cxn modelId="{426F2E91-C084-45EE-AF0D-C487F3684065}" type="presOf" srcId="{BB739604-7F65-48F7-A4A5-25800C7271DE}" destId="{2D431D0D-870A-4142-9D58-B07CE9A359AE}" srcOrd="0" destOrd="0" presId="urn:microsoft.com/office/officeart/2016/7/layout/HexagonTimeline"/>
    <dgm:cxn modelId="{54F27194-6FF0-489D-8E9D-481F8C754AC9}" srcId="{1CF23C59-354D-474B-B558-DF35BF378CB3}" destId="{A4A56B63-C80C-4C10-871D-A0CDC4A09222}" srcOrd="1" destOrd="0" parTransId="{8F19C295-19EA-4A48-ACEF-C591DD9EF5EA}" sibTransId="{B1CA2699-F20E-434A-9D8D-193102C3B6A6}"/>
    <dgm:cxn modelId="{A81FE1A7-4314-43D6-AC35-50EADF3A2077}" type="presOf" srcId="{8E3651FF-830E-4489-9D65-2902405EEE67}" destId="{CCCDEDB6-9FD3-4EDE-A749-2D6B1B66D5CE}" srcOrd="0" destOrd="0" presId="urn:microsoft.com/office/officeart/2016/7/layout/HexagonTimeline"/>
    <dgm:cxn modelId="{77AD11AE-A555-4505-B1F8-3F68B0E718F3}" type="presOf" srcId="{258672BD-B4BB-4B35-9D5D-8C9CFA1BD4BD}" destId="{34E2D85F-F155-4D0E-A8A8-3DA2FB2B12F2}" srcOrd="0" destOrd="0" presId="urn:microsoft.com/office/officeart/2016/7/layout/HexagonTimeline"/>
    <dgm:cxn modelId="{6478E7D7-3AB1-4381-ACE9-0EE847F64C2D}" type="presOf" srcId="{1CF23C59-354D-474B-B558-DF35BF378CB3}" destId="{7F34C555-C17B-4DB6-B11A-CA14A4B5EF05}" srcOrd="0" destOrd="0" presId="urn:microsoft.com/office/officeart/2016/7/layout/HexagonTimeline"/>
    <dgm:cxn modelId="{89BE6BE2-3F3D-4281-826F-ABA02795E236}" srcId="{1CF23C59-354D-474B-B558-DF35BF378CB3}" destId="{96BF2F34-0202-4379-A838-A0A3C55A5B90}" srcOrd="3" destOrd="0" parTransId="{8CFDB363-7837-4FA3-AB49-5ED40697EE67}" sibTransId="{CF043D30-FAF9-4E58-B812-4CF0B3FDB8D9}"/>
    <dgm:cxn modelId="{F0FCF5E7-08FC-4EBD-AE6A-0622F8710661}" type="presOf" srcId="{8F29BFD5-A78C-49FE-A72C-17026671A4CD}" destId="{ADC3214B-282E-4FE2-8FB8-CB41048997AC}" srcOrd="0" destOrd="0" presId="urn:microsoft.com/office/officeart/2016/7/layout/HexagonTimeline"/>
    <dgm:cxn modelId="{14AAC7EC-B0B2-42B8-86F1-A2267499074D}" type="presOf" srcId="{F29A0304-7721-43D9-A270-51383571EC7D}" destId="{40A2AC82-4381-486B-9A2A-49F4AEB1E719}" srcOrd="0" destOrd="0" presId="urn:microsoft.com/office/officeart/2016/7/layout/HexagonTimeline"/>
    <dgm:cxn modelId="{9FBCEDF6-385B-4038-81DA-5E1FDD572B9E}" type="presOf" srcId="{A4A56B63-C80C-4C10-871D-A0CDC4A09222}" destId="{3E7A91DD-4B6C-414C-A17F-15FDAC289204}" srcOrd="0" destOrd="0" presId="urn:microsoft.com/office/officeart/2016/7/layout/HexagonTimeline"/>
    <dgm:cxn modelId="{C473FE0A-B110-4D4E-A473-75A8AE283D04}" type="presParOf" srcId="{7F34C555-C17B-4DB6-B11A-CA14A4B5EF05}" destId="{9668DB63-0AE6-4A74-9021-40C935626565}" srcOrd="0" destOrd="0" presId="urn:microsoft.com/office/officeart/2016/7/layout/HexagonTimeline"/>
    <dgm:cxn modelId="{2A85D800-25CE-421F-9E03-D5F8A545EFC1}" type="presParOf" srcId="{9668DB63-0AE6-4A74-9021-40C935626565}" destId="{40A2AC82-4381-486B-9A2A-49F4AEB1E719}" srcOrd="0" destOrd="0" presId="urn:microsoft.com/office/officeart/2016/7/layout/HexagonTimeline"/>
    <dgm:cxn modelId="{BD9AAA26-5A68-465D-9DB5-EC0AD1E45363}" type="presParOf" srcId="{9668DB63-0AE6-4A74-9021-40C935626565}" destId="{351ABFDA-33FA-4993-956B-4E78B0588B56}" srcOrd="1" destOrd="0" presId="urn:microsoft.com/office/officeart/2016/7/layout/HexagonTimeline"/>
    <dgm:cxn modelId="{D5819D48-CE5A-4688-A614-25A7136389F2}" type="presParOf" srcId="{9668DB63-0AE6-4A74-9021-40C935626565}" destId="{A15C0395-016B-469D-9D57-9C928ED3D821}" srcOrd="2" destOrd="0" presId="urn:microsoft.com/office/officeart/2016/7/layout/HexagonTimeline"/>
    <dgm:cxn modelId="{7D8AFE79-C0A3-4F74-9FB9-AD3E905CF081}" type="presParOf" srcId="{9668DB63-0AE6-4A74-9021-40C935626565}" destId="{0345135D-DFF0-4829-BA6F-8D5500247FDE}" srcOrd="3" destOrd="0" presId="urn:microsoft.com/office/officeart/2016/7/layout/HexagonTimeline"/>
    <dgm:cxn modelId="{1F8CB8CE-7232-4F4F-A38A-1A54777C3EB6}" type="presParOf" srcId="{9668DB63-0AE6-4A74-9021-40C935626565}" destId="{BF5176A8-DA37-4D0F-8BE1-BC0DA07A899D}" srcOrd="4" destOrd="0" presId="urn:microsoft.com/office/officeart/2016/7/layout/HexagonTimeline"/>
    <dgm:cxn modelId="{0E0AB5A6-BCE5-4CA4-9126-4B2F6DC1CFBA}" type="presParOf" srcId="{7F34C555-C17B-4DB6-B11A-CA14A4B5EF05}" destId="{F58E4BA0-9541-4C1F-A7F7-F03B24C5B8AD}" srcOrd="1" destOrd="0" presId="urn:microsoft.com/office/officeart/2016/7/layout/HexagonTimeline"/>
    <dgm:cxn modelId="{6B06DFFC-48C0-47CB-8079-43ECBAA83011}" type="presParOf" srcId="{7F34C555-C17B-4DB6-B11A-CA14A4B5EF05}" destId="{68F0E81C-F9EE-46B5-B149-6C112D9D5B84}" srcOrd="2" destOrd="0" presId="urn:microsoft.com/office/officeart/2016/7/layout/HexagonTimeline"/>
    <dgm:cxn modelId="{0BA6D264-0011-41AF-9BF1-CA0551AC8624}" type="presParOf" srcId="{68F0E81C-F9EE-46B5-B149-6C112D9D5B84}" destId="{3E7A91DD-4B6C-414C-A17F-15FDAC289204}" srcOrd="0" destOrd="0" presId="urn:microsoft.com/office/officeart/2016/7/layout/HexagonTimeline"/>
    <dgm:cxn modelId="{CB12C6A9-B99A-45F2-BC18-709442D27AEB}" type="presParOf" srcId="{68F0E81C-F9EE-46B5-B149-6C112D9D5B84}" destId="{95953985-6288-444A-B824-3065906D2AE9}" srcOrd="1" destOrd="0" presId="urn:microsoft.com/office/officeart/2016/7/layout/HexagonTimeline"/>
    <dgm:cxn modelId="{B6049F1E-A36F-479C-B067-D7C8D129D13C}" type="presParOf" srcId="{68F0E81C-F9EE-46B5-B149-6C112D9D5B84}" destId="{FD1383EA-FF66-4367-B5CB-6DEE77FA268E}" srcOrd="2" destOrd="0" presId="urn:microsoft.com/office/officeart/2016/7/layout/HexagonTimeline"/>
    <dgm:cxn modelId="{57E595CE-68BB-4806-A566-367346F681A0}" type="presParOf" srcId="{68F0E81C-F9EE-46B5-B149-6C112D9D5B84}" destId="{12629A4B-86D2-4988-B939-D1B209185AA5}" srcOrd="3" destOrd="0" presId="urn:microsoft.com/office/officeart/2016/7/layout/HexagonTimeline"/>
    <dgm:cxn modelId="{B6E82171-00C1-472A-ABE5-2878AFC6202B}" type="presParOf" srcId="{68F0E81C-F9EE-46B5-B149-6C112D9D5B84}" destId="{59184911-F9B2-45C6-8A6F-37183BB5EAC1}" srcOrd="4" destOrd="0" presId="urn:microsoft.com/office/officeart/2016/7/layout/HexagonTimeline"/>
    <dgm:cxn modelId="{557483FE-45BA-4837-95B0-D7AB78A5D309}" type="presParOf" srcId="{7F34C555-C17B-4DB6-B11A-CA14A4B5EF05}" destId="{BBF157B4-8F96-4E0D-A5E6-82F58DB36013}" srcOrd="3" destOrd="0" presId="urn:microsoft.com/office/officeart/2016/7/layout/HexagonTimeline"/>
    <dgm:cxn modelId="{B2C0C04C-50DB-4FD8-BD56-E21EDFE0B149}" type="presParOf" srcId="{7F34C555-C17B-4DB6-B11A-CA14A4B5EF05}" destId="{0076F2EC-57A1-474F-9919-A9D85EB345DF}" srcOrd="4" destOrd="0" presId="urn:microsoft.com/office/officeart/2016/7/layout/HexagonTimeline"/>
    <dgm:cxn modelId="{7D7670FF-56EA-40C2-840D-41122AF883C4}" type="presParOf" srcId="{0076F2EC-57A1-474F-9919-A9D85EB345DF}" destId="{ADC3214B-282E-4FE2-8FB8-CB41048997AC}" srcOrd="0" destOrd="0" presId="urn:microsoft.com/office/officeart/2016/7/layout/HexagonTimeline"/>
    <dgm:cxn modelId="{51ED6400-2D8A-49DE-AB77-EDAB9EBDDA51}" type="presParOf" srcId="{0076F2EC-57A1-474F-9919-A9D85EB345DF}" destId="{34E2D85F-F155-4D0E-A8A8-3DA2FB2B12F2}" srcOrd="1" destOrd="0" presId="urn:microsoft.com/office/officeart/2016/7/layout/HexagonTimeline"/>
    <dgm:cxn modelId="{7C7EB6C0-2865-4985-BA34-6813F878B232}" type="presParOf" srcId="{0076F2EC-57A1-474F-9919-A9D85EB345DF}" destId="{35978C86-9198-4F89-8688-A538953AD315}" srcOrd="2" destOrd="0" presId="urn:microsoft.com/office/officeart/2016/7/layout/HexagonTimeline"/>
    <dgm:cxn modelId="{51B68861-372B-480E-A7E0-435E0F17BB8D}" type="presParOf" srcId="{0076F2EC-57A1-474F-9919-A9D85EB345DF}" destId="{005C0349-C897-4EBF-86AB-DB05D2C724BB}" srcOrd="3" destOrd="0" presId="urn:microsoft.com/office/officeart/2016/7/layout/HexagonTimeline"/>
    <dgm:cxn modelId="{9166BEEE-6751-4A02-80B8-21852BF81687}" type="presParOf" srcId="{0076F2EC-57A1-474F-9919-A9D85EB345DF}" destId="{0A2EF59C-9290-40DF-9343-AAFEFFE37C30}" srcOrd="4" destOrd="0" presId="urn:microsoft.com/office/officeart/2016/7/layout/HexagonTimeline"/>
    <dgm:cxn modelId="{AA8ADB58-4087-4AE8-AC46-6EAE037FE6F3}" type="presParOf" srcId="{7F34C555-C17B-4DB6-B11A-CA14A4B5EF05}" destId="{01F9E34F-0A87-41C6-97E0-B1CEFE2D14F7}" srcOrd="5" destOrd="0" presId="urn:microsoft.com/office/officeart/2016/7/layout/HexagonTimeline"/>
    <dgm:cxn modelId="{C9F7603D-B7E7-4600-BA87-C2E9F9DDE011}" type="presParOf" srcId="{7F34C555-C17B-4DB6-B11A-CA14A4B5EF05}" destId="{C86175D0-B679-4A5D-A129-4A534604FE13}" srcOrd="6" destOrd="0" presId="urn:microsoft.com/office/officeart/2016/7/layout/HexagonTimeline"/>
    <dgm:cxn modelId="{434B61A5-F9FF-49AC-B002-DC7CC036ECDD}" type="presParOf" srcId="{C86175D0-B679-4A5D-A129-4A534604FE13}" destId="{B1B0CC34-828C-4057-B984-859F0EF1A9FA}" srcOrd="0" destOrd="0" presId="urn:microsoft.com/office/officeart/2016/7/layout/HexagonTimeline"/>
    <dgm:cxn modelId="{79E9F468-E117-4926-86AD-1B7A0216C8EC}" type="presParOf" srcId="{C86175D0-B679-4A5D-A129-4A534604FE13}" destId="{CCCDEDB6-9FD3-4EDE-A749-2D6B1B66D5CE}" srcOrd="1" destOrd="0" presId="urn:microsoft.com/office/officeart/2016/7/layout/HexagonTimeline"/>
    <dgm:cxn modelId="{706EC8A5-9413-4978-AC44-42B91ED6D202}" type="presParOf" srcId="{C86175D0-B679-4A5D-A129-4A534604FE13}" destId="{05CD9A82-C896-4F04-B94E-C735BA1A0463}" srcOrd="2" destOrd="0" presId="urn:microsoft.com/office/officeart/2016/7/layout/HexagonTimeline"/>
    <dgm:cxn modelId="{C93C0A8D-CE9C-4BBA-A556-979474F89955}" type="presParOf" srcId="{C86175D0-B679-4A5D-A129-4A534604FE13}" destId="{322DD46D-C844-485C-B83F-D475ECEA777F}" srcOrd="3" destOrd="0" presId="urn:microsoft.com/office/officeart/2016/7/layout/HexagonTimeline"/>
    <dgm:cxn modelId="{B04F94A0-10C9-4877-AB8D-BF078AF9F20F}" type="presParOf" srcId="{C86175D0-B679-4A5D-A129-4A534604FE13}" destId="{A1654B7D-3898-4D59-BBAD-9564DE6FDA26}" srcOrd="4" destOrd="0" presId="urn:microsoft.com/office/officeart/2016/7/layout/HexagonTimeline"/>
    <dgm:cxn modelId="{252D04BB-1860-4126-82CE-1F71B7DB527C}" type="presParOf" srcId="{7F34C555-C17B-4DB6-B11A-CA14A4B5EF05}" destId="{1E9C92A4-F826-4657-951C-0ED30247083F}" srcOrd="7" destOrd="0" presId="urn:microsoft.com/office/officeart/2016/7/layout/HexagonTimeline"/>
    <dgm:cxn modelId="{3E5FDF63-A720-4664-B9D2-202CF56F5CF4}" type="presParOf" srcId="{7F34C555-C17B-4DB6-B11A-CA14A4B5EF05}" destId="{AC7319BA-D91D-4FDA-A39B-B1F0BFB948F7}" srcOrd="8" destOrd="0" presId="urn:microsoft.com/office/officeart/2016/7/layout/HexagonTimeline"/>
    <dgm:cxn modelId="{85402CCA-D5B1-4819-B8F1-2A7AB3F0D7E9}" type="presParOf" srcId="{AC7319BA-D91D-4FDA-A39B-B1F0BFB948F7}" destId="{2D431D0D-870A-4142-9D58-B07CE9A359AE}" srcOrd="0" destOrd="0" presId="urn:microsoft.com/office/officeart/2016/7/layout/HexagonTimeline"/>
    <dgm:cxn modelId="{9BEE8A5F-7118-4193-B22E-537A74C93718}" type="presParOf" srcId="{AC7319BA-D91D-4FDA-A39B-B1F0BFB948F7}" destId="{E6A6F5F2-AFDF-43FA-A3DF-AE3BA30CCC1A}" srcOrd="1" destOrd="0" presId="urn:microsoft.com/office/officeart/2016/7/layout/HexagonTimeline"/>
    <dgm:cxn modelId="{30E51CD6-137E-4229-9AB6-2999654F593F}" type="presParOf" srcId="{AC7319BA-D91D-4FDA-A39B-B1F0BFB948F7}" destId="{3AD71D96-2403-4D2F-B949-D8E52A75D0C2}" srcOrd="2" destOrd="0" presId="urn:microsoft.com/office/officeart/2016/7/layout/HexagonTimeline"/>
    <dgm:cxn modelId="{2BDF23AE-30BC-4A94-AA32-2D9CD0EC3B6B}" type="presParOf" srcId="{AC7319BA-D91D-4FDA-A39B-B1F0BFB948F7}" destId="{11BE17E9-23EB-4C0A-A757-A0A3D46AF3FD}" srcOrd="3" destOrd="0" presId="urn:microsoft.com/office/officeart/2016/7/layout/HexagonTimeline"/>
    <dgm:cxn modelId="{7D8C59D1-ABB1-4B16-ACD6-CCB3237AFCAD}" type="presParOf" srcId="{AC7319BA-D91D-4FDA-A39B-B1F0BFB948F7}" destId="{374FC8BB-2ECD-463F-9FFE-DF7182B42A5E}"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A68B3AC-8E12-49CA-8693-71BAE15AF70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9F20C1D-9461-4E17-B470-023F3D692B4B}">
      <dgm:prSet/>
      <dgm:spPr/>
      <dgm:t>
        <a:bodyPr/>
        <a:lstStyle/>
        <a:p>
          <a:r>
            <a:rPr lang="en-GB"/>
            <a:t>Operate Year 3-6</a:t>
          </a:r>
          <a:endParaRPr lang="en-US"/>
        </a:p>
      </dgm:t>
    </dgm:pt>
    <dgm:pt modelId="{AAE35967-01D8-4811-A5BF-27D2253260A4}" type="parTrans" cxnId="{FDEFCDD2-5B20-491A-BF04-A8B462BF9C4D}">
      <dgm:prSet/>
      <dgm:spPr/>
      <dgm:t>
        <a:bodyPr/>
        <a:lstStyle/>
        <a:p>
          <a:endParaRPr lang="en-US"/>
        </a:p>
      </dgm:t>
    </dgm:pt>
    <dgm:pt modelId="{335FBB8D-9094-4A7D-B983-E9D73DCE0151}" type="sibTrans" cxnId="{FDEFCDD2-5B20-491A-BF04-A8B462BF9C4D}">
      <dgm:prSet/>
      <dgm:spPr/>
      <dgm:t>
        <a:bodyPr/>
        <a:lstStyle/>
        <a:p>
          <a:endParaRPr lang="en-US"/>
        </a:p>
      </dgm:t>
    </dgm:pt>
    <dgm:pt modelId="{74AC60EC-36F6-48D0-BCC7-074B46A73E7E}">
      <dgm:prSet/>
      <dgm:spPr/>
      <dgm:t>
        <a:bodyPr/>
        <a:lstStyle/>
        <a:p>
          <a:r>
            <a:rPr lang="en-GB"/>
            <a:t>Only Key Stage 2 Curriculum</a:t>
          </a:r>
          <a:endParaRPr lang="en-US"/>
        </a:p>
      </dgm:t>
    </dgm:pt>
    <dgm:pt modelId="{034EF55D-A01E-4927-B77D-1742803E15F3}" type="parTrans" cxnId="{848FD7A5-D414-47F5-98E5-4F8AB475D920}">
      <dgm:prSet/>
      <dgm:spPr/>
      <dgm:t>
        <a:bodyPr/>
        <a:lstStyle/>
        <a:p>
          <a:endParaRPr lang="en-US"/>
        </a:p>
      </dgm:t>
    </dgm:pt>
    <dgm:pt modelId="{9196918E-42DC-45F8-88AB-71F8A951A63C}" type="sibTrans" cxnId="{848FD7A5-D414-47F5-98E5-4F8AB475D920}">
      <dgm:prSet/>
      <dgm:spPr/>
      <dgm:t>
        <a:bodyPr/>
        <a:lstStyle/>
        <a:p>
          <a:endParaRPr lang="en-US"/>
        </a:p>
      </dgm:t>
    </dgm:pt>
    <dgm:pt modelId="{9A866766-8BFC-4F1E-9C34-8C9C9D10EE47}">
      <dgm:prSet/>
      <dgm:spPr/>
      <dgm:t>
        <a:bodyPr/>
        <a:lstStyle/>
        <a:p>
          <a:r>
            <a:rPr lang="en-GB"/>
            <a:t>Introduction of Modern Foreign Language- French</a:t>
          </a:r>
          <a:endParaRPr lang="en-US"/>
        </a:p>
      </dgm:t>
    </dgm:pt>
    <dgm:pt modelId="{F83CE8C6-D6E5-445F-B56F-441E58788CF6}" type="parTrans" cxnId="{AD6DF582-848B-4D36-A67F-8778F4EA9F32}">
      <dgm:prSet/>
      <dgm:spPr/>
      <dgm:t>
        <a:bodyPr/>
        <a:lstStyle/>
        <a:p>
          <a:endParaRPr lang="en-US"/>
        </a:p>
      </dgm:t>
    </dgm:pt>
    <dgm:pt modelId="{FAB2D7BE-7FDA-48FA-B048-0DBADCD2A68E}" type="sibTrans" cxnId="{AD6DF582-848B-4D36-A67F-8778F4EA9F32}">
      <dgm:prSet/>
      <dgm:spPr/>
      <dgm:t>
        <a:bodyPr/>
        <a:lstStyle/>
        <a:p>
          <a:endParaRPr lang="en-US"/>
        </a:p>
      </dgm:t>
    </dgm:pt>
    <dgm:pt modelId="{DB4AFC01-2FF9-4C5B-A20D-323B56123C9F}">
      <dgm:prSet/>
      <dgm:spPr/>
      <dgm:t>
        <a:bodyPr/>
        <a:lstStyle/>
        <a:p>
          <a:r>
            <a:rPr lang="en-GB" dirty="0"/>
            <a:t>All aspects of the National Curriculum covered (Computing)</a:t>
          </a:r>
          <a:endParaRPr lang="en-US" dirty="0"/>
        </a:p>
      </dgm:t>
    </dgm:pt>
    <dgm:pt modelId="{C7F96984-AA28-4426-94F1-E149B11B9805}" type="parTrans" cxnId="{AA21CA3E-539A-4BC7-BB60-4DD49660DD3A}">
      <dgm:prSet/>
      <dgm:spPr/>
      <dgm:t>
        <a:bodyPr/>
        <a:lstStyle/>
        <a:p>
          <a:endParaRPr lang="en-US"/>
        </a:p>
      </dgm:t>
    </dgm:pt>
    <dgm:pt modelId="{45BBF7AA-2647-46D1-9169-1784F2D00DBC}" type="sibTrans" cxnId="{AA21CA3E-539A-4BC7-BB60-4DD49660DD3A}">
      <dgm:prSet/>
      <dgm:spPr/>
      <dgm:t>
        <a:bodyPr/>
        <a:lstStyle/>
        <a:p>
          <a:endParaRPr lang="en-US"/>
        </a:p>
      </dgm:t>
    </dgm:pt>
    <dgm:pt modelId="{53A441E7-46A2-48C7-A36A-29B309AD3AB1}">
      <dgm:prSet/>
      <dgm:spPr/>
      <dgm:t>
        <a:bodyPr/>
        <a:lstStyle/>
        <a:p>
          <a:r>
            <a:rPr lang="en-GB" dirty="0"/>
            <a:t>Attendance- important &amp; compulsory</a:t>
          </a:r>
          <a:endParaRPr lang="en-US" dirty="0"/>
        </a:p>
      </dgm:t>
    </dgm:pt>
    <dgm:pt modelId="{078D633C-A4F0-4E68-891A-6E982DBBD342}" type="parTrans" cxnId="{C42D2A61-A651-4872-B8D1-117B0F35C34D}">
      <dgm:prSet/>
      <dgm:spPr/>
      <dgm:t>
        <a:bodyPr/>
        <a:lstStyle/>
        <a:p>
          <a:endParaRPr lang="en-US"/>
        </a:p>
      </dgm:t>
    </dgm:pt>
    <dgm:pt modelId="{9E93066F-41F5-45E8-9EBF-4BA52155E4A9}" type="sibTrans" cxnId="{C42D2A61-A651-4872-B8D1-117B0F35C34D}">
      <dgm:prSet/>
      <dgm:spPr/>
      <dgm:t>
        <a:bodyPr/>
        <a:lstStyle/>
        <a:p>
          <a:endParaRPr lang="en-US"/>
        </a:p>
      </dgm:t>
    </dgm:pt>
    <dgm:pt modelId="{79E16EE5-EF3E-45B0-BC8E-3EE2FFCEF25D}">
      <dgm:prSet/>
      <dgm:spPr/>
      <dgm:t>
        <a:bodyPr/>
        <a:lstStyle/>
        <a:p>
          <a:r>
            <a:rPr lang="en-GB"/>
            <a:t>Links to local secondary schools</a:t>
          </a:r>
          <a:endParaRPr lang="en-US"/>
        </a:p>
      </dgm:t>
    </dgm:pt>
    <dgm:pt modelId="{3F971018-5704-42FD-9074-62109947BE3E}" type="parTrans" cxnId="{A27774F6-C82F-4AA9-ADA4-96FBA7D7E914}">
      <dgm:prSet/>
      <dgm:spPr/>
      <dgm:t>
        <a:bodyPr/>
        <a:lstStyle/>
        <a:p>
          <a:endParaRPr lang="en-US"/>
        </a:p>
      </dgm:t>
    </dgm:pt>
    <dgm:pt modelId="{385014CA-D0DE-4998-B11C-3DA359B50F91}" type="sibTrans" cxnId="{A27774F6-C82F-4AA9-ADA4-96FBA7D7E914}">
      <dgm:prSet/>
      <dgm:spPr/>
      <dgm:t>
        <a:bodyPr/>
        <a:lstStyle/>
        <a:p>
          <a:endParaRPr lang="en-US"/>
        </a:p>
      </dgm:t>
    </dgm:pt>
    <dgm:pt modelId="{A6A49735-2EFB-4447-B31A-DDF37799BEE5}">
      <dgm:prSet/>
      <dgm:spPr/>
      <dgm:t>
        <a:bodyPr/>
        <a:lstStyle/>
        <a:p>
          <a:r>
            <a:rPr lang="en-US" dirty="0"/>
            <a:t>Introduction of swimming in Year 5</a:t>
          </a:r>
        </a:p>
      </dgm:t>
    </dgm:pt>
    <dgm:pt modelId="{E31CE9A2-B579-44C3-BA3F-EC0AAEE049B7}" type="sibTrans" cxnId="{B68D33A4-EEB7-441B-8ADD-A84D478E2278}">
      <dgm:prSet/>
      <dgm:spPr/>
      <dgm:t>
        <a:bodyPr/>
        <a:lstStyle/>
        <a:p>
          <a:endParaRPr lang="en-US"/>
        </a:p>
      </dgm:t>
    </dgm:pt>
    <dgm:pt modelId="{67B60887-CF24-43F6-814B-8D44F7B4CD6D}" type="parTrans" cxnId="{B68D33A4-EEB7-441B-8ADD-A84D478E2278}">
      <dgm:prSet/>
      <dgm:spPr/>
      <dgm:t>
        <a:bodyPr/>
        <a:lstStyle/>
        <a:p>
          <a:endParaRPr lang="en-US"/>
        </a:p>
      </dgm:t>
    </dgm:pt>
    <dgm:pt modelId="{AEAD684D-AD45-4ED4-B544-48BA7C0A9F9D}" type="pres">
      <dgm:prSet presAssocID="{FA68B3AC-8E12-49CA-8693-71BAE15AF701}" presName="linear" presStyleCnt="0">
        <dgm:presLayoutVars>
          <dgm:animLvl val="lvl"/>
          <dgm:resizeHandles val="exact"/>
        </dgm:presLayoutVars>
      </dgm:prSet>
      <dgm:spPr/>
    </dgm:pt>
    <dgm:pt modelId="{65B532FF-76CC-4202-A2AE-34E5759FB804}" type="pres">
      <dgm:prSet presAssocID="{E9F20C1D-9461-4E17-B470-023F3D692B4B}" presName="parentText" presStyleLbl="node1" presStyleIdx="0" presStyleCnt="7">
        <dgm:presLayoutVars>
          <dgm:chMax val="0"/>
          <dgm:bulletEnabled val="1"/>
        </dgm:presLayoutVars>
      </dgm:prSet>
      <dgm:spPr/>
    </dgm:pt>
    <dgm:pt modelId="{538E747C-CFD6-467C-B2E9-A6B2A354146A}" type="pres">
      <dgm:prSet presAssocID="{335FBB8D-9094-4A7D-B983-E9D73DCE0151}" presName="spacer" presStyleCnt="0"/>
      <dgm:spPr/>
    </dgm:pt>
    <dgm:pt modelId="{BDCDB07F-ACC6-4D16-ADF3-3643DCF28B81}" type="pres">
      <dgm:prSet presAssocID="{74AC60EC-36F6-48D0-BCC7-074B46A73E7E}" presName="parentText" presStyleLbl="node1" presStyleIdx="1" presStyleCnt="7">
        <dgm:presLayoutVars>
          <dgm:chMax val="0"/>
          <dgm:bulletEnabled val="1"/>
        </dgm:presLayoutVars>
      </dgm:prSet>
      <dgm:spPr/>
    </dgm:pt>
    <dgm:pt modelId="{325E204E-A62C-44D0-8DAC-791E140F38DF}" type="pres">
      <dgm:prSet presAssocID="{9196918E-42DC-45F8-88AB-71F8A951A63C}" presName="spacer" presStyleCnt="0"/>
      <dgm:spPr/>
    </dgm:pt>
    <dgm:pt modelId="{EB57B176-EE05-49B8-B08A-3406CEFDDA61}" type="pres">
      <dgm:prSet presAssocID="{9A866766-8BFC-4F1E-9C34-8C9C9D10EE47}" presName="parentText" presStyleLbl="node1" presStyleIdx="2" presStyleCnt="7">
        <dgm:presLayoutVars>
          <dgm:chMax val="0"/>
          <dgm:bulletEnabled val="1"/>
        </dgm:presLayoutVars>
      </dgm:prSet>
      <dgm:spPr/>
    </dgm:pt>
    <dgm:pt modelId="{41F45586-A803-44A7-9F3E-F9248809FF96}" type="pres">
      <dgm:prSet presAssocID="{FAB2D7BE-7FDA-48FA-B048-0DBADCD2A68E}" presName="spacer" presStyleCnt="0"/>
      <dgm:spPr/>
    </dgm:pt>
    <dgm:pt modelId="{4EF11E01-8B7D-4D57-BD5B-2EF06D7AE4CC}" type="pres">
      <dgm:prSet presAssocID="{DB4AFC01-2FF9-4C5B-A20D-323B56123C9F}" presName="parentText" presStyleLbl="node1" presStyleIdx="3" presStyleCnt="7">
        <dgm:presLayoutVars>
          <dgm:chMax val="0"/>
          <dgm:bulletEnabled val="1"/>
        </dgm:presLayoutVars>
      </dgm:prSet>
      <dgm:spPr/>
    </dgm:pt>
    <dgm:pt modelId="{18919BF4-8713-4861-A9CE-79E90B7F5432}" type="pres">
      <dgm:prSet presAssocID="{45BBF7AA-2647-46D1-9169-1784F2D00DBC}" presName="spacer" presStyleCnt="0"/>
      <dgm:spPr/>
    </dgm:pt>
    <dgm:pt modelId="{769BC2B7-1F9F-4C96-9739-51194383920B}" type="pres">
      <dgm:prSet presAssocID="{A6A49735-2EFB-4447-B31A-DDF37799BEE5}" presName="parentText" presStyleLbl="node1" presStyleIdx="4" presStyleCnt="7">
        <dgm:presLayoutVars>
          <dgm:chMax val="0"/>
          <dgm:bulletEnabled val="1"/>
        </dgm:presLayoutVars>
      </dgm:prSet>
      <dgm:spPr/>
    </dgm:pt>
    <dgm:pt modelId="{76F95E68-7F17-4085-8188-82516C4F73C7}" type="pres">
      <dgm:prSet presAssocID="{E31CE9A2-B579-44C3-BA3F-EC0AAEE049B7}" presName="spacer" presStyleCnt="0"/>
      <dgm:spPr/>
    </dgm:pt>
    <dgm:pt modelId="{49D82DF3-B9FB-46E6-891F-951301CF1E61}" type="pres">
      <dgm:prSet presAssocID="{53A441E7-46A2-48C7-A36A-29B309AD3AB1}" presName="parentText" presStyleLbl="node1" presStyleIdx="5" presStyleCnt="7">
        <dgm:presLayoutVars>
          <dgm:chMax val="0"/>
          <dgm:bulletEnabled val="1"/>
        </dgm:presLayoutVars>
      </dgm:prSet>
      <dgm:spPr/>
    </dgm:pt>
    <dgm:pt modelId="{6A4CB48B-A860-41E0-8480-893730F29A76}" type="pres">
      <dgm:prSet presAssocID="{9E93066F-41F5-45E8-9EBF-4BA52155E4A9}" presName="spacer" presStyleCnt="0"/>
      <dgm:spPr/>
    </dgm:pt>
    <dgm:pt modelId="{0CAC72B9-0634-4614-A694-D44C25520728}" type="pres">
      <dgm:prSet presAssocID="{79E16EE5-EF3E-45B0-BC8E-3EE2FFCEF25D}" presName="parentText" presStyleLbl="node1" presStyleIdx="6" presStyleCnt="7">
        <dgm:presLayoutVars>
          <dgm:chMax val="0"/>
          <dgm:bulletEnabled val="1"/>
        </dgm:presLayoutVars>
      </dgm:prSet>
      <dgm:spPr/>
    </dgm:pt>
  </dgm:ptLst>
  <dgm:cxnLst>
    <dgm:cxn modelId="{41363934-29EB-40D1-922D-3EBEF05D3756}" type="presOf" srcId="{53A441E7-46A2-48C7-A36A-29B309AD3AB1}" destId="{49D82DF3-B9FB-46E6-891F-951301CF1E61}" srcOrd="0" destOrd="0" presId="urn:microsoft.com/office/officeart/2005/8/layout/vList2"/>
    <dgm:cxn modelId="{AA21CA3E-539A-4BC7-BB60-4DD49660DD3A}" srcId="{FA68B3AC-8E12-49CA-8693-71BAE15AF701}" destId="{DB4AFC01-2FF9-4C5B-A20D-323B56123C9F}" srcOrd="3" destOrd="0" parTransId="{C7F96984-AA28-4426-94F1-E149B11B9805}" sibTransId="{45BBF7AA-2647-46D1-9169-1784F2D00DBC}"/>
    <dgm:cxn modelId="{88BA273F-3194-4B9D-866A-9BAD66504439}" type="presOf" srcId="{9A866766-8BFC-4F1E-9C34-8C9C9D10EE47}" destId="{EB57B176-EE05-49B8-B08A-3406CEFDDA61}" srcOrd="0" destOrd="0" presId="urn:microsoft.com/office/officeart/2005/8/layout/vList2"/>
    <dgm:cxn modelId="{C42D2A61-A651-4872-B8D1-117B0F35C34D}" srcId="{FA68B3AC-8E12-49CA-8693-71BAE15AF701}" destId="{53A441E7-46A2-48C7-A36A-29B309AD3AB1}" srcOrd="5" destOrd="0" parTransId="{078D633C-A4F0-4E68-891A-6E982DBBD342}" sibTransId="{9E93066F-41F5-45E8-9EBF-4BA52155E4A9}"/>
    <dgm:cxn modelId="{61082563-B985-4ABF-834F-7078C62C8979}" type="presOf" srcId="{79E16EE5-EF3E-45B0-BC8E-3EE2FFCEF25D}" destId="{0CAC72B9-0634-4614-A694-D44C25520728}" srcOrd="0" destOrd="0" presId="urn:microsoft.com/office/officeart/2005/8/layout/vList2"/>
    <dgm:cxn modelId="{E68F086C-F3B0-43EC-BF74-57719AD186AD}" type="presOf" srcId="{74AC60EC-36F6-48D0-BCC7-074B46A73E7E}" destId="{BDCDB07F-ACC6-4D16-ADF3-3643DCF28B81}" srcOrd="0" destOrd="0" presId="urn:microsoft.com/office/officeart/2005/8/layout/vList2"/>
    <dgm:cxn modelId="{D7624B7A-29C8-4BBD-A6C0-3985C41BE126}" type="presOf" srcId="{DB4AFC01-2FF9-4C5B-A20D-323B56123C9F}" destId="{4EF11E01-8B7D-4D57-BD5B-2EF06D7AE4CC}" srcOrd="0" destOrd="0" presId="urn:microsoft.com/office/officeart/2005/8/layout/vList2"/>
    <dgm:cxn modelId="{AD6DF582-848B-4D36-A67F-8778F4EA9F32}" srcId="{FA68B3AC-8E12-49CA-8693-71BAE15AF701}" destId="{9A866766-8BFC-4F1E-9C34-8C9C9D10EE47}" srcOrd="2" destOrd="0" parTransId="{F83CE8C6-D6E5-445F-B56F-441E58788CF6}" sibTransId="{FAB2D7BE-7FDA-48FA-B048-0DBADCD2A68E}"/>
    <dgm:cxn modelId="{FAB92491-17ED-4FFA-9932-5A732A76BDF5}" type="presOf" srcId="{E9F20C1D-9461-4E17-B470-023F3D692B4B}" destId="{65B532FF-76CC-4202-A2AE-34E5759FB804}" srcOrd="0" destOrd="0" presId="urn:microsoft.com/office/officeart/2005/8/layout/vList2"/>
    <dgm:cxn modelId="{FF83AAA0-06FD-4A70-8C13-24B930EFA081}" type="presOf" srcId="{FA68B3AC-8E12-49CA-8693-71BAE15AF701}" destId="{AEAD684D-AD45-4ED4-B544-48BA7C0A9F9D}" srcOrd="0" destOrd="0" presId="urn:microsoft.com/office/officeart/2005/8/layout/vList2"/>
    <dgm:cxn modelId="{B68D33A4-EEB7-441B-8ADD-A84D478E2278}" srcId="{FA68B3AC-8E12-49CA-8693-71BAE15AF701}" destId="{A6A49735-2EFB-4447-B31A-DDF37799BEE5}" srcOrd="4" destOrd="0" parTransId="{67B60887-CF24-43F6-814B-8D44F7B4CD6D}" sibTransId="{E31CE9A2-B579-44C3-BA3F-EC0AAEE049B7}"/>
    <dgm:cxn modelId="{848FD7A5-D414-47F5-98E5-4F8AB475D920}" srcId="{FA68B3AC-8E12-49CA-8693-71BAE15AF701}" destId="{74AC60EC-36F6-48D0-BCC7-074B46A73E7E}" srcOrd="1" destOrd="0" parTransId="{034EF55D-A01E-4927-B77D-1742803E15F3}" sibTransId="{9196918E-42DC-45F8-88AB-71F8A951A63C}"/>
    <dgm:cxn modelId="{FDEFCDD2-5B20-491A-BF04-A8B462BF9C4D}" srcId="{FA68B3AC-8E12-49CA-8693-71BAE15AF701}" destId="{E9F20C1D-9461-4E17-B470-023F3D692B4B}" srcOrd="0" destOrd="0" parTransId="{AAE35967-01D8-4811-A5BF-27D2253260A4}" sibTransId="{335FBB8D-9094-4A7D-B983-E9D73DCE0151}"/>
    <dgm:cxn modelId="{727B4AE9-37CB-4BE2-8119-144C0C99BE27}" type="presOf" srcId="{A6A49735-2EFB-4447-B31A-DDF37799BEE5}" destId="{769BC2B7-1F9F-4C96-9739-51194383920B}" srcOrd="0" destOrd="0" presId="urn:microsoft.com/office/officeart/2005/8/layout/vList2"/>
    <dgm:cxn modelId="{A27774F6-C82F-4AA9-ADA4-96FBA7D7E914}" srcId="{FA68B3AC-8E12-49CA-8693-71BAE15AF701}" destId="{79E16EE5-EF3E-45B0-BC8E-3EE2FFCEF25D}" srcOrd="6" destOrd="0" parTransId="{3F971018-5704-42FD-9074-62109947BE3E}" sibTransId="{385014CA-D0DE-4998-B11C-3DA359B50F91}"/>
    <dgm:cxn modelId="{690954C7-93E8-4281-948E-3DAB85952260}" type="presParOf" srcId="{AEAD684D-AD45-4ED4-B544-48BA7C0A9F9D}" destId="{65B532FF-76CC-4202-A2AE-34E5759FB804}" srcOrd="0" destOrd="0" presId="urn:microsoft.com/office/officeart/2005/8/layout/vList2"/>
    <dgm:cxn modelId="{EE6E2752-0251-4C18-B0E4-7137F95B1651}" type="presParOf" srcId="{AEAD684D-AD45-4ED4-B544-48BA7C0A9F9D}" destId="{538E747C-CFD6-467C-B2E9-A6B2A354146A}" srcOrd="1" destOrd="0" presId="urn:microsoft.com/office/officeart/2005/8/layout/vList2"/>
    <dgm:cxn modelId="{1CE68442-9F1A-49F6-AF1D-5A12921C5079}" type="presParOf" srcId="{AEAD684D-AD45-4ED4-B544-48BA7C0A9F9D}" destId="{BDCDB07F-ACC6-4D16-ADF3-3643DCF28B81}" srcOrd="2" destOrd="0" presId="urn:microsoft.com/office/officeart/2005/8/layout/vList2"/>
    <dgm:cxn modelId="{802E6117-1602-4BC7-A615-8F196168A37E}" type="presParOf" srcId="{AEAD684D-AD45-4ED4-B544-48BA7C0A9F9D}" destId="{325E204E-A62C-44D0-8DAC-791E140F38DF}" srcOrd="3" destOrd="0" presId="urn:microsoft.com/office/officeart/2005/8/layout/vList2"/>
    <dgm:cxn modelId="{D78C8AB1-4943-47A8-8839-20B8E810302C}" type="presParOf" srcId="{AEAD684D-AD45-4ED4-B544-48BA7C0A9F9D}" destId="{EB57B176-EE05-49B8-B08A-3406CEFDDA61}" srcOrd="4" destOrd="0" presId="urn:microsoft.com/office/officeart/2005/8/layout/vList2"/>
    <dgm:cxn modelId="{E97F7C00-A2F9-40DE-A135-2844459656A1}" type="presParOf" srcId="{AEAD684D-AD45-4ED4-B544-48BA7C0A9F9D}" destId="{41F45586-A803-44A7-9F3E-F9248809FF96}" srcOrd="5" destOrd="0" presId="urn:microsoft.com/office/officeart/2005/8/layout/vList2"/>
    <dgm:cxn modelId="{6A7CCFE0-EE46-4F6A-8B79-2B2C7653BC04}" type="presParOf" srcId="{AEAD684D-AD45-4ED4-B544-48BA7C0A9F9D}" destId="{4EF11E01-8B7D-4D57-BD5B-2EF06D7AE4CC}" srcOrd="6" destOrd="0" presId="urn:microsoft.com/office/officeart/2005/8/layout/vList2"/>
    <dgm:cxn modelId="{0892D441-4957-4195-81E8-F3B5C33A2EDD}" type="presParOf" srcId="{AEAD684D-AD45-4ED4-B544-48BA7C0A9F9D}" destId="{18919BF4-8713-4861-A9CE-79E90B7F5432}" srcOrd="7" destOrd="0" presId="urn:microsoft.com/office/officeart/2005/8/layout/vList2"/>
    <dgm:cxn modelId="{D4893CE5-CFE5-4A31-966A-E8E6B856C1B9}" type="presParOf" srcId="{AEAD684D-AD45-4ED4-B544-48BA7C0A9F9D}" destId="{769BC2B7-1F9F-4C96-9739-51194383920B}" srcOrd="8" destOrd="0" presId="urn:microsoft.com/office/officeart/2005/8/layout/vList2"/>
    <dgm:cxn modelId="{3CA168B1-4404-4EBD-B8B4-DC234AAA8F22}" type="presParOf" srcId="{AEAD684D-AD45-4ED4-B544-48BA7C0A9F9D}" destId="{76F95E68-7F17-4085-8188-82516C4F73C7}" srcOrd="9" destOrd="0" presId="urn:microsoft.com/office/officeart/2005/8/layout/vList2"/>
    <dgm:cxn modelId="{A6C81BCA-EF05-4045-AF10-86EBAC23D9D2}" type="presParOf" srcId="{AEAD684D-AD45-4ED4-B544-48BA7C0A9F9D}" destId="{49D82DF3-B9FB-46E6-891F-951301CF1E61}" srcOrd="10" destOrd="0" presId="urn:microsoft.com/office/officeart/2005/8/layout/vList2"/>
    <dgm:cxn modelId="{822BD160-4BB1-4492-99A0-B0EE55FEEAC1}" type="presParOf" srcId="{AEAD684D-AD45-4ED4-B544-48BA7C0A9F9D}" destId="{6A4CB48B-A860-41E0-8480-893730F29A76}" srcOrd="11" destOrd="0" presId="urn:microsoft.com/office/officeart/2005/8/layout/vList2"/>
    <dgm:cxn modelId="{4EA8E7BF-FFFB-4E51-A437-639393220F9B}" type="presParOf" srcId="{AEAD684D-AD45-4ED4-B544-48BA7C0A9F9D}" destId="{0CAC72B9-0634-4614-A694-D44C25520728}"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4BBE627-7780-46EB-BDD0-8413684D1CED}"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AB82590D-608B-40B5-B08A-D7619A110C0E}">
      <dgm:prSet/>
      <dgm:spPr/>
      <dgm:t>
        <a:bodyPr/>
        <a:lstStyle/>
        <a:p>
          <a:pPr>
            <a:lnSpc>
              <a:spcPct val="100000"/>
            </a:lnSpc>
          </a:pPr>
          <a:r>
            <a:rPr lang="en-GB" dirty="0"/>
            <a:t>Hot dinners or Packed Lunch</a:t>
          </a:r>
          <a:endParaRPr lang="en-US" dirty="0"/>
        </a:p>
      </dgm:t>
    </dgm:pt>
    <dgm:pt modelId="{2C65C54E-F1F1-4424-82D9-3E8AAAB562CC}" type="parTrans" cxnId="{642CE431-02B0-4EC1-BEC1-A2E5BF535AC3}">
      <dgm:prSet/>
      <dgm:spPr/>
      <dgm:t>
        <a:bodyPr/>
        <a:lstStyle/>
        <a:p>
          <a:endParaRPr lang="en-US"/>
        </a:p>
      </dgm:t>
    </dgm:pt>
    <dgm:pt modelId="{807A5213-3D41-4F13-8CB0-F52E724DC00F}" type="sibTrans" cxnId="{642CE431-02B0-4EC1-BEC1-A2E5BF535AC3}">
      <dgm:prSet/>
      <dgm:spPr/>
      <dgm:t>
        <a:bodyPr/>
        <a:lstStyle/>
        <a:p>
          <a:pPr>
            <a:lnSpc>
              <a:spcPct val="100000"/>
            </a:lnSpc>
          </a:pPr>
          <a:endParaRPr lang="en-US"/>
        </a:p>
      </dgm:t>
    </dgm:pt>
    <dgm:pt modelId="{87E48BFB-A406-4DF4-B7DB-526021DCFFAC}">
      <dgm:prSet/>
      <dgm:spPr/>
      <dgm:t>
        <a:bodyPr/>
        <a:lstStyle/>
        <a:p>
          <a:pPr>
            <a:lnSpc>
              <a:spcPct val="100000"/>
            </a:lnSpc>
          </a:pPr>
          <a:r>
            <a:rPr lang="en-GB" b="1" dirty="0"/>
            <a:t>Company: The Pantry</a:t>
          </a:r>
          <a:endParaRPr lang="en-US" dirty="0"/>
        </a:p>
      </dgm:t>
    </dgm:pt>
    <dgm:pt modelId="{26DECEFD-209D-4D51-8584-6831BE055FD5}" type="parTrans" cxnId="{6B4861FF-24F1-43BD-9D32-7211B96DFD5C}">
      <dgm:prSet/>
      <dgm:spPr/>
      <dgm:t>
        <a:bodyPr/>
        <a:lstStyle/>
        <a:p>
          <a:endParaRPr lang="en-US"/>
        </a:p>
      </dgm:t>
    </dgm:pt>
    <dgm:pt modelId="{4B5A43D1-0156-4B40-AF55-CF23A5D596E8}" type="sibTrans" cxnId="{6B4861FF-24F1-43BD-9D32-7211B96DFD5C}">
      <dgm:prSet/>
      <dgm:spPr/>
      <dgm:t>
        <a:bodyPr/>
        <a:lstStyle/>
        <a:p>
          <a:pPr>
            <a:lnSpc>
              <a:spcPct val="100000"/>
            </a:lnSpc>
          </a:pPr>
          <a:endParaRPr lang="en-US"/>
        </a:p>
      </dgm:t>
    </dgm:pt>
    <dgm:pt modelId="{FB2CA715-33A5-44E7-A27A-BFE28CB7BFB8}">
      <dgm:prSet/>
      <dgm:spPr/>
      <dgm:t>
        <a:bodyPr/>
        <a:lstStyle/>
        <a:p>
          <a:pPr>
            <a:lnSpc>
              <a:spcPct val="100000"/>
            </a:lnSpc>
          </a:pPr>
          <a:r>
            <a:rPr lang="en-GB" dirty="0"/>
            <a:t>Food cooked in our kitchen</a:t>
          </a:r>
          <a:endParaRPr lang="en-US" dirty="0"/>
        </a:p>
      </dgm:t>
    </dgm:pt>
    <dgm:pt modelId="{7C3643B3-BAA0-41F5-8E88-6F4D5B1CF8AE}" type="parTrans" cxnId="{5BC9E968-1B29-48CE-B137-DB507EE48B30}">
      <dgm:prSet/>
      <dgm:spPr/>
      <dgm:t>
        <a:bodyPr/>
        <a:lstStyle/>
        <a:p>
          <a:endParaRPr lang="en-US"/>
        </a:p>
      </dgm:t>
    </dgm:pt>
    <dgm:pt modelId="{13B71BA8-42CF-4466-9775-455769E37A14}" type="sibTrans" cxnId="{5BC9E968-1B29-48CE-B137-DB507EE48B30}">
      <dgm:prSet/>
      <dgm:spPr/>
      <dgm:t>
        <a:bodyPr/>
        <a:lstStyle/>
        <a:p>
          <a:pPr>
            <a:lnSpc>
              <a:spcPct val="100000"/>
            </a:lnSpc>
          </a:pPr>
          <a:endParaRPr lang="en-US"/>
        </a:p>
      </dgm:t>
    </dgm:pt>
    <dgm:pt modelId="{AB14CC05-36C5-4BEC-8BF1-6C4E1972A463}">
      <dgm:prSet/>
      <dgm:spPr/>
      <dgm:t>
        <a:bodyPr/>
        <a:lstStyle/>
        <a:p>
          <a:pPr>
            <a:lnSpc>
              <a:spcPct val="100000"/>
            </a:lnSpc>
          </a:pPr>
          <a:r>
            <a:rPr lang="en-GB" dirty="0"/>
            <a:t>Order through: EduSpot Online booking &amp; payment system</a:t>
          </a:r>
          <a:endParaRPr lang="en-US" dirty="0"/>
        </a:p>
      </dgm:t>
    </dgm:pt>
    <dgm:pt modelId="{A963DA1D-09AE-4857-AE4E-69B552407055}" type="parTrans" cxnId="{0AAEDD7B-9F5F-4CBB-AA25-A212D8AF44E8}">
      <dgm:prSet/>
      <dgm:spPr/>
      <dgm:t>
        <a:bodyPr/>
        <a:lstStyle/>
        <a:p>
          <a:endParaRPr lang="en-US"/>
        </a:p>
      </dgm:t>
    </dgm:pt>
    <dgm:pt modelId="{6ED8E6C5-72DF-4B09-9EBC-DD9AAC1E180C}" type="sibTrans" cxnId="{0AAEDD7B-9F5F-4CBB-AA25-A212D8AF44E8}">
      <dgm:prSet/>
      <dgm:spPr/>
      <dgm:t>
        <a:bodyPr/>
        <a:lstStyle/>
        <a:p>
          <a:pPr>
            <a:lnSpc>
              <a:spcPct val="100000"/>
            </a:lnSpc>
          </a:pPr>
          <a:endParaRPr lang="en-US"/>
        </a:p>
      </dgm:t>
    </dgm:pt>
    <dgm:pt modelId="{D717B51A-B7E6-438A-984A-D32CEF30CB98}">
      <dgm:prSet/>
      <dgm:spPr/>
      <dgm:t>
        <a:bodyPr/>
        <a:lstStyle/>
        <a:p>
          <a:pPr>
            <a:lnSpc>
              <a:spcPct val="100000"/>
            </a:lnSpc>
          </a:pPr>
          <a:r>
            <a:rPr lang="en-GB" b="1"/>
            <a:t>Packed lunches </a:t>
          </a:r>
          <a:r>
            <a:rPr lang="en-GB"/>
            <a:t>(Healthy and free of chocolates, chocolatey treats/ sweets)</a:t>
          </a:r>
          <a:endParaRPr lang="en-US"/>
        </a:p>
      </dgm:t>
    </dgm:pt>
    <dgm:pt modelId="{46B18ED6-19E3-438D-A23C-A55739F7AA9A}" type="parTrans" cxnId="{92BC8969-2F16-4327-9014-E9CC1C5EA99E}">
      <dgm:prSet/>
      <dgm:spPr/>
      <dgm:t>
        <a:bodyPr/>
        <a:lstStyle/>
        <a:p>
          <a:endParaRPr lang="en-US"/>
        </a:p>
      </dgm:t>
    </dgm:pt>
    <dgm:pt modelId="{B6BD8A93-5AED-40DA-8296-1042D30E5645}" type="sibTrans" cxnId="{92BC8969-2F16-4327-9014-E9CC1C5EA99E}">
      <dgm:prSet/>
      <dgm:spPr/>
      <dgm:t>
        <a:bodyPr/>
        <a:lstStyle/>
        <a:p>
          <a:pPr>
            <a:lnSpc>
              <a:spcPct val="100000"/>
            </a:lnSpc>
          </a:pPr>
          <a:endParaRPr lang="en-US"/>
        </a:p>
      </dgm:t>
    </dgm:pt>
    <dgm:pt modelId="{79EF6BC1-BB21-4A0D-B3AC-93D4B83E74B8}">
      <dgm:prSet/>
      <dgm:spPr/>
      <dgm:t>
        <a:bodyPr/>
        <a:lstStyle/>
        <a:p>
          <a:pPr>
            <a:lnSpc>
              <a:spcPct val="100000"/>
            </a:lnSpc>
          </a:pPr>
          <a:r>
            <a:rPr lang="en-GB"/>
            <a:t>Should contain a sandwich or perhaps to send in a food flask (no microwaves)</a:t>
          </a:r>
          <a:endParaRPr lang="en-US"/>
        </a:p>
      </dgm:t>
    </dgm:pt>
    <dgm:pt modelId="{06439F39-1CC5-4B8D-9C09-099775A6C5AD}" type="parTrans" cxnId="{91D8A432-5DB1-4CE6-935F-EF15E02C61BC}">
      <dgm:prSet/>
      <dgm:spPr/>
      <dgm:t>
        <a:bodyPr/>
        <a:lstStyle/>
        <a:p>
          <a:endParaRPr lang="en-US"/>
        </a:p>
      </dgm:t>
    </dgm:pt>
    <dgm:pt modelId="{4EF5AD86-2EB2-4F6E-94C5-D4D0C2CE6CC5}" type="sibTrans" cxnId="{91D8A432-5DB1-4CE6-935F-EF15E02C61BC}">
      <dgm:prSet/>
      <dgm:spPr/>
      <dgm:t>
        <a:bodyPr/>
        <a:lstStyle/>
        <a:p>
          <a:pPr>
            <a:lnSpc>
              <a:spcPct val="100000"/>
            </a:lnSpc>
          </a:pPr>
          <a:endParaRPr lang="en-US"/>
        </a:p>
      </dgm:t>
    </dgm:pt>
    <dgm:pt modelId="{19FE56FB-563E-43ED-AF10-18C59F44BAF7}">
      <dgm:prSet/>
      <dgm:spPr/>
      <dgm:t>
        <a:bodyPr/>
        <a:lstStyle/>
        <a:p>
          <a:pPr>
            <a:lnSpc>
              <a:spcPct val="100000"/>
            </a:lnSpc>
          </a:pPr>
          <a:r>
            <a:rPr lang="en-GB" dirty="0"/>
            <a:t>All children entitled to FREE hot dinners</a:t>
          </a:r>
          <a:endParaRPr lang="en-US" dirty="0"/>
        </a:p>
      </dgm:t>
    </dgm:pt>
    <dgm:pt modelId="{1DF67853-FC9A-44F5-B898-0B743D95A356}" type="parTrans" cxnId="{FBE6D18C-315B-4F66-BC80-3CD6E8459539}">
      <dgm:prSet/>
      <dgm:spPr/>
      <dgm:t>
        <a:bodyPr/>
        <a:lstStyle/>
        <a:p>
          <a:endParaRPr lang="en-US"/>
        </a:p>
      </dgm:t>
    </dgm:pt>
    <dgm:pt modelId="{12A4D040-DF0A-4844-B431-9CFDE7145A95}" type="sibTrans" cxnId="{FBE6D18C-315B-4F66-BC80-3CD6E8459539}">
      <dgm:prSet/>
      <dgm:spPr/>
      <dgm:t>
        <a:bodyPr/>
        <a:lstStyle/>
        <a:p>
          <a:endParaRPr lang="en-US"/>
        </a:p>
      </dgm:t>
    </dgm:pt>
    <dgm:pt modelId="{DA6BBB04-B790-476F-804C-FE706717337D}" type="pres">
      <dgm:prSet presAssocID="{14BBE627-7780-46EB-BDD0-8413684D1CED}" presName="root" presStyleCnt="0">
        <dgm:presLayoutVars>
          <dgm:dir/>
          <dgm:resizeHandles val="exact"/>
        </dgm:presLayoutVars>
      </dgm:prSet>
      <dgm:spPr/>
    </dgm:pt>
    <dgm:pt modelId="{038FCFC6-4636-4828-83A3-6A6D92A27B4F}" type="pres">
      <dgm:prSet presAssocID="{14BBE627-7780-46EB-BDD0-8413684D1CED}" presName="container" presStyleCnt="0">
        <dgm:presLayoutVars>
          <dgm:dir/>
          <dgm:resizeHandles val="exact"/>
        </dgm:presLayoutVars>
      </dgm:prSet>
      <dgm:spPr/>
    </dgm:pt>
    <dgm:pt modelId="{82C16DE2-B62B-4F32-9043-E249A3F8E5E4}" type="pres">
      <dgm:prSet presAssocID="{AB82590D-608B-40B5-B08A-D7619A110C0E}" presName="compNode" presStyleCnt="0"/>
      <dgm:spPr/>
    </dgm:pt>
    <dgm:pt modelId="{C093DD50-3434-4D68-8C45-C65359101A5E}" type="pres">
      <dgm:prSet presAssocID="{AB82590D-608B-40B5-B08A-D7619A110C0E}" presName="iconBgRect" presStyleLbl="bgShp" presStyleIdx="0" presStyleCnt="7"/>
      <dgm:spPr/>
    </dgm:pt>
    <dgm:pt modelId="{F45305A4-A758-43D3-9D76-7909BB92CFDA}" type="pres">
      <dgm:prSet presAssocID="{AB82590D-608B-40B5-B08A-D7619A110C0E}"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ork and knife"/>
        </a:ext>
      </dgm:extLst>
    </dgm:pt>
    <dgm:pt modelId="{6E707145-418A-432E-90C3-07D88EEC077C}" type="pres">
      <dgm:prSet presAssocID="{AB82590D-608B-40B5-B08A-D7619A110C0E}" presName="spaceRect" presStyleCnt="0"/>
      <dgm:spPr/>
    </dgm:pt>
    <dgm:pt modelId="{14016BDC-B2ED-44C0-9DB4-801BAD4278BC}" type="pres">
      <dgm:prSet presAssocID="{AB82590D-608B-40B5-B08A-D7619A110C0E}" presName="textRect" presStyleLbl="revTx" presStyleIdx="0" presStyleCnt="7">
        <dgm:presLayoutVars>
          <dgm:chMax val="1"/>
          <dgm:chPref val="1"/>
        </dgm:presLayoutVars>
      </dgm:prSet>
      <dgm:spPr/>
    </dgm:pt>
    <dgm:pt modelId="{34820388-4389-4C7C-91CE-15C21A7370A6}" type="pres">
      <dgm:prSet presAssocID="{807A5213-3D41-4F13-8CB0-F52E724DC00F}" presName="sibTrans" presStyleLbl="sibTrans2D1" presStyleIdx="0" presStyleCnt="0"/>
      <dgm:spPr/>
    </dgm:pt>
    <dgm:pt modelId="{3FA8D09F-92E8-4D47-9E11-28CB6AD0AB3A}" type="pres">
      <dgm:prSet presAssocID="{87E48BFB-A406-4DF4-B7DB-526021DCFFAC}" presName="compNode" presStyleCnt="0"/>
      <dgm:spPr/>
    </dgm:pt>
    <dgm:pt modelId="{33043971-9835-4F1E-8984-03AA06AE9C66}" type="pres">
      <dgm:prSet presAssocID="{87E48BFB-A406-4DF4-B7DB-526021DCFFAC}" presName="iconBgRect" presStyleLbl="bgShp" presStyleIdx="1" presStyleCnt="7"/>
      <dgm:spPr/>
    </dgm:pt>
    <dgm:pt modelId="{91EC02A4-5F60-482A-95D6-75BE77E3FF44}" type="pres">
      <dgm:prSet presAssocID="{87E48BFB-A406-4DF4-B7DB-526021DCFFAC}"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Office Worker"/>
        </a:ext>
      </dgm:extLst>
    </dgm:pt>
    <dgm:pt modelId="{44640E6C-C6ED-456F-ADC2-B5604D5DA896}" type="pres">
      <dgm:prSet presAssocID="{87E48BFB-A406-4DF4-B7DB-526021DCFFAC}" presName="spaceRect" presStyleCnt="0"/>
      <dgm:spPr/>
    </dgm:pt>
    <dgm:pt modelId="{1561BEB4-4FD0-42DC-B549-DD8E6EF319E7}" type="pres">
      <dgm:prSet presAssocID="{87E48BFB-A406-4DF4-B7DB-526021DCFFAC}" presName="textRect" presStyleLbl="revTx" presStyleIdx="1" presStyleCnt="7">
        <dgm:presLayoutVars>
          <dgm:chMax val="1"/>
          <dgm:chPref val="1"/>
        </dgm:presLayoutVars>
      </dgm:prSet>
      <dgm:spPr/>
    </dgm:pt>
    <dgm:pt modelId="{1C3052B0-57DD-48C8-A8CB-06FFBEAFBE48}" type="pres">
      <dgm:prSet presAssocID="{4B5A43D1-0156-4B40-AF55-CF23A5D596E8}" presName="sibTrans" presStyleLbl="sibTrans2D1" presStyleIdx="0" presStyleCnt="0"/>
      <dgm:spPr/>
    </dgm:pt>
    <dgm:pt modelId="{B35D36E3-B405-4A44-9561-AAAB8CBF4990}" type="pres">
      <dgm:prSet presAssocID="{FB2CA715-33A5-44E7-A27A-BFE28CB7BFB8}" presName="compNode" presStyleCnt="0"/>
      <dgm:spPr/>
    </dgm:pt>
    <dgm:pt modelId="{BAC58ACD-E9B0-4266-BA87-75934C625329}" type="pres">
      <dgm:prSet presAssocID="{FB2CA715-33A5-44E7-A27A-BFE28CB7BFB8}" presName="iconBgRect" presStyleLbl="bgShp" presStyleIdx="2" presStyleCnt="7"/>
      <dgm:spPr/>
    </dgm:pt>
    <dgm:pt modelId="{75DBAA38-45D1-4D49-BFCD-854732880EEE}" type="pres">
      <dgm:prSet presAssocID="{FB2CA715-33A5-44E7-A27A-BFE28CB7BFB8}"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oked Turkey"/>
        </a:ext>
      </dgm:extLst>
    </dgm:pt>
    <dgm:pt modelId="{1D7FDC3E-ADF3-4147-B1CD-733CBE35556D}" type="pres">
      <dgm:prSet presAssocID="{FB2CA715-33A5-44E7-A27A-BFE28CB7BFB8}" presName="spaceRect" presStyleCnt="0"/>
      <dgm:spPr/>
    </dgm:pt>
    <dgm:pt modelId="{9FD77452-1C17-46F0-9DA1-EE1D70DAFC6F}" type="pres">
      <dgm:prSet presAssocID="{FB2CA715-33A5-44E7-A27A-BFE28CB7BFB8}" presName="textRect" presStyleLbl="revTx" presStyleIdx="2" presStyleCnt="7">
        <dgm:presLayoutVars>
          <dgm:chMax val="1"/>
          <dgm:chPref val="1"/>
        </dgm:presLayoutVars>
      </dgm:prSet>
      <dgm:spPr/>
    </dgm:pt>
    <dgm:pt modelId="{45060734-901D-4BA5-9D73-8049B2F6EBD2}" type="pres">
      <dgm:prSet presAssocID="{13B71BA8-42CF-4466-9775-455769E37A14}" presName="sibTrans" presStyleLbl="sibTrans2D1" presStyleIdx="0" presStyleCnt="0"/>
      <dgm:spPr/>
    </dgm:pt>
    <dgm:pt modelId="{8598B43C-6F5D-45DB-BC9E-28A34129EF65}" type="pres">
      <dgm:prSet presAssocID="{AB14CC05-36C5-4BEC-8BF1-6C4E1972A463}" presName="compNode" presStyleCnt="0"/>
      <dgm:spPr/>
    </dgm:pt>
    <dgm:pt modelId="{8B4FFD43-DDE0-481D-B1EC-DBA8205DC70F}" type="pres">
      <dgm:prSet presAssocID="{AB14CC05-36C5-4BEC-8BF1-6C4E1972A463}" presName="iconBgRect" presStyleLbl="bgShp" presStyleIdx="3" presStyleCnt="7"/>
      <dgm:spPr/>
    </dgm:pt>
    <dgm:pt modelId="{4DD95B82-4068-4EA0-B8D9-BB8EB65A6379}" type="pres">
      <dgm:prSet presAssocID="{AB14CC05-36C5-4BEC-8BF1-6C4E1972A463}"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ollar"/>
        </a:ext>
      </dgm:extLst>
    </dgm:pt>
    <dgm:pt modelId="{FFEF4577-0C35-4789-9C61-A96C7BA5AEC3}" type="pres">
      <dgm:prSet presAssocID="{AB14CC05-36C5-4BEC-8BF1-6C4E1972A463}" presName="spaceRect" presStyleCnt="0"/>
      <dgm:spPr/>
    </dgm:pt>
    <dgm:pt modelId="{71E9F527-ACF9-44A6-97AE-7DAEFBFBCABF}" type="pres">
      <dgm:prSet presAssocID="{AB14CC05-36C5-4BEC-8BF1-6C4E1972A463}" presName="textRect" presStyleLbl="revTx" presStyleIdx="3" presStyleCnt="7">
        <dgm:presLayoutVars>
          <dgm:chMax val="1"/>
          <dgm:chPref val="1"/>
        </dgm:presLayoutVars>
      </dgm:prSet>
      <dgm:spPr/>
    </dgm:pt>
    <dgm:pt modelId="{A7F6FAC6-ABDC-4B72-B5EC-FA5D2600DEB6}" type="pres">
      <dgm:prSet presAssocID="{6ED8E6C5-72DF-4B09-9EBC-DD9AAC1E180C}" presName="sibTrans" presStyleLbl="sibTrans2D1" presStyleIdx="0" presStyleCnt="0"/>
      <dgm:spPr/>
    </dgm:pt>
    <dgm:pt modelId="{C6E25DCB-72A2-4B9C-9653-197253AA19FF}" type="pres">
      <dgm:prSet presAssocID="{D717B51A-B7E6-438A-984A-D32CEF30CB98}" presName="compNode" presStyleCnt="0"/>
      <dgm:spPr/>
    </dgm:pt>
    <dgm:pt modelId="{507B00D5-4B45-4BB5-A641-1820FC99BAA5}" type="pres">
      <dgm:prSet presAssocID="{D717B51A-B7E6-438A-984A-D32CEF30CB98}" presName="iconBgRect" presStyleLbl="bgShp" presStyleIdx="4" presStyleCnt="7"/>
      <dgm:spPr/>
    </dgm:pt>
    <dgm:pt modelId="{2A9E373E-891D-4377-AA54-819B769C317C}" type="pres">
      <dgm:prSet presAssocID="{D717B51A-B7E6-438A-984A-D32CEF30CB98}"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Lollipop"/>
        </a:ext>
      </dgm:extLst>
    </dgm:pt>
    <dgm:pt modelId="{2155552A-FCA8-4138-B401-C66A4C562961}" type="pres">
      <dgm:prSet presAssocID="{D717B51A-B7E6-438A-984A-D32CEF30CB98}" presName="spaceRect" presStyleCnt="0"/>
      <dgm:spPr/>
    </dgm:pt>
    <dgm:pt modelId="{92D9AAF1-4BDA-4568-820D-08D1150E4B49}" type="pres">
      <dgm:prSet presAssocID="{D717B51A-B7E6-438A-984A-D32CEF30CB98}" presName="textRect" presStyleLbl="revTx" presStyleIdx="4" presStyleCnt="7">
        <dgm:presLayoutVars>
          <dgm:chMax val="1"/>
          <dgm:chPref val="1"/>
        </dgm:presLayoutVars>
      </dgm:prSet>
      <dgm:spPr/>
    </dgm:pt>
    <dgm:pt modelId="{C0969A9C-AD4F-487A-A547-5B8063452B30}" type="pres">
      <dgm:prSet presAssocID="{B6BD8A93-5AED-40DA-8296-1042D30E5645}" presName="sibTrans" presStyleLbl="sibTrans2D1" presStyleIdx="0" presStyleCnt="0"/>
      <dgm:spPr/>
    </dgm:pt>
    <dgm:pt modelId="{13BF2C85-5155-4C27-A7C5-1A132FB6FF32}" type="pres">
      <dgm:prSet presAssocID="{79EF6BC1-BB21-4A0D-B3AC-93D4B83E74B8}" presName="compNode" presStyleCnt="0"/>
      <dgm:spPr/>
    </dgm:pt>
    <dgm:pt modelId="{A391B723-649C-4A93-B51C-B4D155D60F6B}" type="pres">
      <dgm:prSet presAssocID="{79EF6BC1-BB21-4A0D-B3AC-93D4B83E74B8}" presName="iconBgRect" presStyleLbl="bgShp" presStyleIdx="5" presStyleCnt="7"/>
      <dgm:spPr/>
    </dgm:pt>
    <dgm:pt modelId="{F1D39C43-F8C7-4AAC-80CA-8FA9E45F4F39}" type="pres">
      <dgm:prSet presAssocID="{79EF6BC1-BB21-4A0D-B3AC-93D4B83E74B8}"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Scientist"/>
        </a:ext>
      </dgm:extLst>
    </dgm:pt>
    <dgm:pt modelId="{D293A74A-DB74-455E-96F8-6E953AB01F3F}" type="pres">
      <dgm:prSet presAssocID="{79EF6BC1-BB21-4A0D-B3AC-93D4B83E74B8}" presName="spaceRect" presStyleCnt="0"/>
      <dgm:spPr/>
    </dgm:pt>
    <dgm:pt modelId="{EFD5CD7A-292D-4387-9C92-AF6347287FCB}" type="pres">
      <dgm:prSet presAssocID="{79EF6BC1-BB21-4A0D-B3AC-93D4B83E74B8}" presName="textRect" presStyleLbl="revTx" presStyleIdx="5" presStyleCnt="7">
        <dgm:presLayoutVars>
          <dgm:chMax val="1"/>
          <dgm:chPref val="1"/>
        </dgm:presLayoutVars>
      </dgm:prSet>
      <dgm:spPr/>
    </dgm:pt>
    <dgm:pt modelId="{483AECBB-7C79-451B-BB3C-A19DF4D23FBF}" type="pres">
      <dgm:prSet presAssocID="{4EF5AD86-2EB2-4F6E-94C5-D4D0C2CE6CC5}" presName="sibTrans" presStyleLbl="sibTrans2D1" presStyleIdx="0" presStyleCnt="0"/>
      <dgm:spPr/>
    </dgm:pt>
    <dgm:pt modelId="{5CAD4A4A-1559-48BA-8EAC-74502795B8D8}" type="pres">
      <dgm:prSet presAssocID="{19FE56FB-563E-43ED-AF10-18C59F44BAF7}" presName="compNode" presStyleCnt="0"/>
      <dgm:spPr/>
    </dgm:pt>
    <dgm:pt modelId="{ABC5888E-EF2D-49B0-AD37-6C4C9F778FD5}" type="pres">
      <dgm:prSet presAssocID="{19FE56FB-563E-43ED-AF10-18C59F44BAF7}" presName="iconBgRect" presStyleLbl="bgShp" presStyleIdx="6" presStyleCnt="7"/>
      <dgm:spPr/>
    </dgm:pt>
    <dgm:pt modelId="{0090E917-68C6-4C28-828B-C406EA80B29A}" type="pres">
      <dgm:prSet presAssocID="{19FE56FB-563E-43ED-AF10-18C59F44BAF7}"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Burger and Drink"/>
        </a:ext>
      </dgm:extLst>
    </dgm:pt>
    <dgm:pt modelId="{068122AC-8E8F-44F8-82C6-56AFFAF8DD96}" type="pres">
      <dgm:prSet presAssocID="{19FE56FB-563E-43ED-AF10-18C59F44BAF7}" presName="spaceRect" presStyleCnt="0"/>
      <dgm:spPr/>
    </dgm:pt>
    <dgm:pt modelId="{EB34BC8D-7D1D-4D66-AFD4-8E2F6C260EA5}" type="pres">
      <dgm:prSet presAssocID="{19FE56FB-563E-43ED-AF10-18C59F44BAF7}" presName="textRect" presStyleLbl="revTx" presStyleIdx="6" presStyleCnt="7" custScaleY="196393">
        <dgm:presLayoutVars>
          <dgm:chMax val="1"/>
          <dgm:chPref val="1"/>
        </dgm:presLayoutVars>
      </dgm:prSet>
      <dgm:spPr/>
    </dgm:pt>
  </dgm:ptLst>
  <dgm:cxnLst>
    <dgm:cxn modelId="{099C1C14-D244-46D6-B5DB-6BFA364B6839}" type="presOf" srcId="{14BBE627-7780-46EB-BDD0-8413684D1CED}" destId="{DA6BBB04-B790-476F-804C-FE706717337D}" srcOrd="0" destOrd="0" presId="urn:microsoft.com/office/officeart/2018/2/layout/IconCircleList"/>
    <dgm:cxn modelId="{642CE431-02B0-4EC1-BEC1-A2E5BF535AC3}" srcId="{14BBE627-7780-46EB-BDD0-8413684D1CED}" destId="{AB82590D-608B-40B5-B08A-D7619A110C0E}" srcOrd="0" destOrd="0" parTransId="{2C65C54E-F1F1-4424-82D9-3E8AAAB562CC}" sibTransId="{807A5213-3D41-4F13-8CB0-F52E724DC00F}"/>
    <dgm:cxn modelId="{91D8A432-5DB1-4CE6-935F-EF15E02C61BC}" srcId="{14BBE627-7780-46EB-BDD0-8413684D1CED}" destId="{79EF6BC1-BB21-4A0D-B3AC-93D4B83E74B8}" srcOrd="5" destOrd="0" parTransId="{06439F39-1CC5-4B8D-9C09-099775A6C5AD}" sibTransId="{4EF5AD86-2EB2-4F6E-94C5-D4D0C2CE6CC5}"/>
    <dgm:cxn modelId="{C617E55C-56F3-4228-8AD3-6222655F5D82}" type="presOf" srcId="{4B5A43D1-0156-4B40-AF55-CF23A5D596E8}" destId="{1C3052B0-57DD-48C8-A8CB-06FFBEAFBE48}" srcOrd="0" destOrd="0" presId="urn:microsoft.com/office/officeart/2018/2/layout/IconCircleList"/>
    <dgm:cxn modelId="{5BC9E968-1B29-48CE-B137-DB507EE48B30}" srcId="{14BBE627-7780-46EB-BDD0-8413684D1CED}" destId="{FB2CA715-33A5-44E7-A27A-BFE28CB7BFB8}" srcOrd="2" destOrd="0" parTransId="{7C3643B3-BAA0-41F5-8E88-6F4D5B1CF8AE}" sibTransId="{13B71BA8-42CF-4466-9775-455769E37A14}"/>
    <dgm:cxn modelId="{92BC8969-2F16-4327-9014-E9CC1C5EA99E}" srcId="{14BBE627-7780-46EB-BDD0-8413684D1CED}" destId="{D717B51A-B7E6-438A-984A-D32CEF30CB98}" srcOrd="4" destOrd="0" parTransId="{46B18ED6-19E3-438D-A23C-A55739F7AA9A}" sibTransId="{B6BD8A93-5AED-40DA-8296-1042D30E5645}"/>
    <dgm:cxn modelId="{711B8E6A-B4F1-4D1A-B18B-BBB37352725D}" type="presOf" srcId="{19FE56FB-563E-43ED-AF10-18C59F44BAF7}" destId="{EB34BC8D-7D1D-4D66-AFD4-8E2F6C260EA5}" srcOrd="0" destOrd="0" presId="urn:microsoft.com/office/officeart/2018/2/layout/IconCircleList"/>
    <dgm:cxn modelId="{D533B84A-1403-494B-89A1-D1DB0CF937B2}" type="presOf" srcId="{807A5213-3D41-4F13-8CB0-F52E724DC00F}" destId="{34820388-4389-4C7C-91CE-15C21A7370A6}" srcOrd="0" destOrd="0" presId="urn:microsoft.com/office/officeart/2018/2/layout/IconCircleList"/>
    <dgm:cxn modelId="{3D986170-9EE4-436D-99FE-533936F88CB3}" type="presOf" srcId="{13B71BA8-42CF-4466-9775-455769E37A14}" destId="{45060734-901D-4BA5-9D73-8049B2F6EBD2}" srcOrd="0" destOrd="0" presId="urn:microsoft.com/office/officeart/2018/2/layout/IconCircleList"/>
    <dgm:cxn modelId="{33795070-2572-45F9-995D-7EF094D7B796}" type="presOf" srcId="{AB14CC05-36C5-4BEC-8BF1-6C4E1972A463}" destId="{71E9F527-ACF9-44A6-97AE-7DAEFBFBCABF}" srcOrd="0" destOrd="0" presId="urn:microsoft.com/office/officeart/2018/2/layout/IconCircleList"/>
    <dgm:cxn modelId="{0AAEDD7B-9F5F-4CBB-AA25-A212D8AF44E8}" srcId="{14BBE627-7780-46EB-BDD0-8413684D1CED}" destId="{AB14CC05-36C5-4BEC-8BF1-6C4E1972A463}" srcOrd="3" destOrd="0" parTransId="{A963DA1D-09AE-4857-AE4E-69B552407055}" sibTransId="{6ED8E6C5-72DF-4B09-9EBC-DD9AAC1E180C}"/>
    <dgm:cxn modelId="{7DBF9E80-D5AE-4118-8EDC-83500B6C36EF}" type="presOf" srcId="{B6BD8A93-5AED-40DA-8296-1042D30E5645}" destId="{C0969A9C-AD4F-487A-A547-5B8063452B30}" srcOrd="0" destOrd="0" presId="urn:microsoft.com/office/officeart/2018/2/layout/IconCircleList"/>
    <dgm:cxn modelId="{0223CB84-9A41-49EB-A1A4-9A851CB8F4E0}" type="presOf" srcId="{87E48BFB-A406-4DF4-B7DB-526021DCFFAC}" destId="{1561BEB4-4FD0-42DC-B549-DD8E6EF319E7}" srcOrd="0" destOrd="0" presId="urn:microsoft.com/office/officeart/2018/2/layout/IconCircleList"/>
    <dgm:cxn modelId="{9E99C185-BBA1-4118-9145-326DE49A30EB}" type="presOf" srcId="{D717B51A-B7E6-438A-984A-D32CEF30CB98}" destId="{92D9AAF1-4BDA-4568-820D-08D1150E4B49}" srcOrd="0" destOrd="0" presId="urn:microsoft.com/office/officeart/2018/2/layout/IconCircleList"/>
    <dgm:cxn modelId="{FBE6D18C-315B-4F66-BC80-3CD6E8459539}" srcId="{14BBE627-7780-46EB-BDD0-8413684D1CED}" destId="{19FE56FB-563E-43ED-AF10-18C59F44BAF7}" srcOrd="6" destOrd="0" parTransId="{1DF67853-FC9A-44F5-B898-0B743D95A356}" sibTransId="{12A4D040-DF0A-4844-B431-9CFDE7145A95}"/>
    <dgm:cxn modelId="{6DE25F92-AAD7-4B22-B15A-01E191149B2D}" type="presOf" srcId="{FB2CA715-33A5-44E7-A27A-BFE28CB7BFB8}" destId="{9FD77452-1C17-46F0-9DA1-EE1D70DAFC6F}" srcOrd="0" destOrd="0" presId="urn:microsoft.com/office/officeart/2018/2/layout/IconCircleList"/>
    <dgm:cxn modelId="{881FBF9A-E773-4441-AD71-02DE23FA8A78}" type="presOf" srcId="{79EF6BC1-BB21-4A0D-B3AC-93D4B83E74B8}" destId="{EFD5CD7A-292D-4387-9C92-AF6347287FCB}" srcOrd="0" destOrd="0" presId="urn:microsoft.com/office/officeart/2018/2/layout/IconCircleList"/>
    <dgm:cxn modelId="{F68AAFAA-DD3D-42DC-89FA-34EDA2339BA8}" type="presOf" srcId="{4EF5AD86-2EB2-4F6E-94C5-D4D0C2CE6CC5}" destId="{483AECBB-7C79-451B-BB3C-A19DF4D23FBF}" srcOrd="0" destOrd="0" presId="urn:microsoft.com/office/officeart/2018/2/layout/IconCircleList"/>
    <dgm:cxn modelId="{2C2BF5E7-720B-4107-BAAC-B28A3C7E42FB}" type="presOf" srcId="{AB82590D-608B-40B5-B08A-D7619A110C0E}" destId="{14016BDC-B2ED-44C0-9DB4-801BAD4278BC}" srcOrd="0" destOrd="0" presId="urn:microsoft.com/office/officeart/2018/2/layout/IconCircleList"/>
    <dgm:cxn modelId="{0ABB0AEC-CD9F-43BE-B678-77C1A8C609CC}" type="presOf" srcId="{6ED8E6C5-72DF-4B09-9EBC-DD9AAC1E180C}" destId="{A7F6FAC6-ABDC-4B72-B5EC-FA5D2600DEB6}" srcOrd="0" destOrd="0" presId="urn:microsoft.com/office/officeart/2018/2/layout/IconCircleList"/>
    <dgm:cxn modelId="{6B4861FF-24F1-43BD-9D32-7211B96DFD5C}" srcId="{14BBE627-7780-46EB-BDD0-8413684D1CED}" destId="{87E48BFB-A406-4DF4-B7DB-526021DCFFAC}" srcOrd="1" destOrd="0" parTransId="{26DECEFD-209D-4D51-8584-6831BE055FD5}" sibTransId="{4B5A43D1-0156-4B40-AF55-CF23A5D596E8}"/>
    <dgm:cxn modelId="{F6A10243-9CF0-461F-B3F4-C4A5B41126CC}" type="presParOf" srcId="{DA6BBB04-B790-476F-804C-FE706717337D}" destId="{038FCFC6-4636-4828-83A3-6A6D92A27B4F}" srcOrd="0" destOrd="0" presId="urn:microsoft.com/office/officeart/2018/2/layout/IconCircleList"/>
    <dgm:cxn modelId="{3A14A96F-E373-4842-A8CB-E2DF6FE5055E}" type="presParOf" srcId="{038FCFC6-4636-4828-83A3-6A6D92A27B4F}" destId="{82C16DE2-B62B-4F32-9043-E249A3F8E5E4}" srcOrd="0" destOrd="0" presId="urn:microsoft.com/office/officeart/2018/2/layout/IconCircleList"/>
    <dgm:cxn modelId="{E0CF94B2-A986-4BC8-AA6A-E2873B57E07D}" type="presParOf" srcId="{82C16DE2-B62B-4F32-9043-E249A3F8E5E4}" destId="{C093DD50-3434-4D68-8C45-C65359101A5E}" srcOrd="0" destOrd="0" presId="urn:microsoft.com/office/officeart/2018/2/layout/IconCircleList"/>
    <dgm:cxn modelId="{232F0112-1A7F-4D29-8F6E-B09DBC081C4E}" type="presParOf" srcId="{82C16DE2-B62B-4F32-9043-E249A3F8E5E4}" destId="{F45305A4-A758-43D3-9D76-7909BB92CFDA}" srcOrd="1" destOrd="0" presId="urn:microsoft.com/office/officeart/2018/2/layout/IconCircleList"/>
    <dgm:cxn modelId="{2C43C37C-41AF-41DF-AD2C-AD94378835CF}" type="presParOf" srcId="{82C16DE2-B62B-4F32-9043-E249A3F8E5E4}" destId="{6E707145-418A-432E-90C3-07D88EEC077C}" srcOrd="2" destOrd="0" presId="urn:microsoft.com/office/officeart/2018/2/layout/IconCircleList"/>
    <dgm:cxn modelId="{3F377FF5-AE95-4406-BA23-35F2C1B1BD8C}" type="presParOf" srcId="{82C16DE2-B62B-4F32-9043-E249A3F8E5E4}" destId="{14016BDC-B2ED-44C0-9DB4-801BAD4278BC}" srcOrd="3" destOrd="0" presId="urn:microsoft.com/office/officeart/2018/2/layout/IconCircleList"/>
    <dgm:cxn modelId="{D6175D6B-0ADD-454B-9714-A2DCDDCDAC15}" type="presParOf" srcId="{038FCFC6-4636-4828-83A3-6A6D92A27B4F}" destId="{34820388-4389-4C7C-91CE-15C21A7370A6}" srcOrd="1" destOrd="0" presId="urn:microsoft.com/office/officeart/2018/2/layout/IconCircleList"/>
    <dgm:cxn modelId="{FAE6F6DB-E156-45BB-8483-D3D961E34425}" type="presParOf" srcId="{038FCFC6-4636-4828-83A3-6A6D92A27B4F}" destId="{3FA8D09F-92E8-4D47-9E11-28CB6AD0AB3A}" srcOrd="2" destOrd="0" presId="urn:microsoft.com/office/officeart/2018/2/layout/IconCircleList"/>
    <dgm:cxn modelId="{52E84DCE-17B5-4A49-858A-3DA9CC4449F6}" type="presParOf" srcId="{3FA8D09F-92E8-4D47-9E11-28CB6AD0AB3A}" destId="{33043971-9835-4F1E-8984-03AA06AE9C66}" srcOrd="0" destOrd="0" presId="urn:microsoft.com/office/officeart/2018/2/layout/IconCircleList"/>
    <dgm:cxn modelId="{01D83F28-1FE1-4554-B35D-9C6629BC1407}" type="presParOf" srcId="{3FA8D09F-92E8-4D47-9E11-28CB6AD0AB3A}" destId="{91EC02A4-5F60-482A-95D6-75BE77E3FF44}" srcOrd="1" destOrd="0" presId="urn:microsoft.com/office/officeart/2018/2/layout/IconCircleList"/>
    <dgm:cxn modelId="{0E3BE83C-063E-4BD9-9A9D-33B624C3D9F3}" type="presParOf" srcId="{3FA8D09F-92E8-4D47-9E11-28CB6AD0AB3A}" destId="{44640E6C-C6ED-456F-ADC2-B5604D5DA896}" srcOrd="2" destOrd="0" presId="urn:microsoft.com/office/officeart/2018/2/layout/IconCircleList"/>
    <dgm:cxn modelId="{FA56F193-D9D8-45B1-8DFA-F29CAD2D2CEF}" type="presParOf" srcId="{3FA8D09F-92E8-4D47-9E11-28CB6AD0AB3A}" destId="{1561BEB4-4FD0-42DC-B549-DD8E6EF319E7}" srcOrd="3" destOrd="0" presId="urn:microsoft.com/office/officeart/2018/2/layout/IconCircleList"/>
    <dgm:cxn modelId="{93CB184A-9ADD-42AF-A738-BE96B9DEA479}" type="presParOf" srcId="{038FCFC6-4636-4828-83A3-6A6D92A27B4F}" destId="{1C3052B0-57DD-48C8-A8CB-06FFBEAFBE48}" srcOrd="3" destOrd="0" presId="urn:microsoft.com/office/officeart/2018/2/layout/IconCircleList"/>
    <dgm:cxn modelId="{5996A953-9422-457C-B903-EC3A178F369E}" type="presParOf" srcId="{038FCFC6-4636-4828-83A3-6A6D92A27B4F}" destId="{B35D36E3-B405-4A44-9561-AAAB8CBF4990}" srcOrd="4" destOrd="0" presId="urn:microsoft.com/office/officeart/2018/2/layout/IconCircleList"/>
    <dgm:cxn modelId="{9B671280-82EE-4BD5-8756-C36B8FE227DD}" type="presParOf" srcId="{B35D36E3-B405-4A44-9561-AAAB8CBF4990}" destId="{BAC58ACD-E9B0-4266-BA87-75934C625329}" srcOrd="0" destOrd="0" presId="urn:microsoft.com/office/officeart/2018/2/layout/IconCircleList"/>
    <dgm:cxn modelId="{F2F180CD-FC82-4C79-9A21-E937432D2325}" type="presParOf" srcId="{B35D36E3-B405-4A44-9561-AAAB8CBF4990}" destId="{75DBAA38-45D1-4D49-BFCD-854732880EEE}" srcOrd="1" destOrd="0" presId="urn:microsoft.com/office/officeart/2018/2/layout/IconCircleList"/>
    <dgm:cxn modelId="{1D473A70-0D77-4E9E-BB27-D70CDB2C466A}" type="presParOf" srcId="{B35D36E3-B405-4A44-9561-AAAB8CBF4990}" destId="{1D7FDC3E-ADF3-4147-B1CD-733CBE35556D}" srcOrd="2" destOrd="0" presId="urn:microsoft.com/office/officeart/2018/2/layout/IconCircleList"/>
    <dgm:cxn modelId="{6C3AE6E8-F8B8-4DC8-A0F8-627F0126482E}" type="presParOf" srcId="{B35D36E3-B405-4A44-9561-AAAB8CBF4990}" destId="{9FD77452-1C17-46F0-9DA1-EE1D70DAFC6F}" srcOrd="3" destOrd="0" presId="urn:microsoft.com/office/officeart/2018/2/layout/IconCircleList"/>
    <dgm:cxn modelId="{01EE7390-1A55-43E4-9766-526AEE32F1BF}" type="presParOf" srcId="{038FCFC6-4636-4828-83A3-6A6D92A27B4F}" destId="{45060734-901D-4BA5-9D73-8049B2F6EBD2}" srcOrd="5" destOrd="0" presId="urn:microsoft.com/office/officeart/2018/2/layout/IconCircleList"/>
    <dgm:cxn modelId="{E1342EF9-DEEC-4922-8E0C-A9EAC9B61F8E}" type="presParOf" srcId="{038FCFC6-4636-4828-83A3-6A6D92A27B4F}" destId="{8598B43C-6F5D-45DB-BC9E-28A34129EF65}" srcOrd="6" destOrd="0" presId="urn:microsoft.com/office/officeart/2018/2/layout/IconCircleList"/>
    <dgm:cxn modelId="{8F9E5D05-0522-4772-8C2F-AD5E92EF753B}" type="presParOf" srcId="{8598B43C-6F5D-45DB-BC9E-28A34129EF65}" destId="{8B4FFD43-DDE0-481D-B1EC-DBA8205DC70F}" srcOrd="0" destOrd="0" presId="urn:microsoft.com/office/officeart/2018/2/layout/IconCircleList"/>
    <dgm:cxn modelId="{FAB16367-E5C0-4961-807A-5702DAD292B9}" type="presParOf" srcId="{8598B43C-6F5D-45DB-BC9E-28A34129EF65}" destId="{4DD95B82-4068-4EA0-B8D9-BB8EB65A6379}" srcOrd="1" destOrd="0" presId="urn:microsoft.com/office/officeart/2018/2/layout/IconCircleList"/>
    <dgm:cxn modelId="{970C7B15-3D0D-4068-98FA-7596E854DB6A}" type="presParOf" srcId="{8598B43C-6F5D-45DB-BC9E-28A34129EF65}" destId="{FFEF4577-0C35-4789-9C61-A96C7BA5AEC3}" srcOrd="2" destOrd="0" presId="urn:microsoft.com/office/officeart/2018/2/layout/IconCircleList"/>
    <dgm:cxn modelId="{1010F843-424B-48CC-8C5F-2DEE217D6707}" type="presParOf" srcId="{8598B43C-6F5D-45DB-BC9E-28A34129EF65}" destId="{71E9F527-ACF9-44A6-97AE-7DAEFBFBCABF}" srcOrd="3" destOrd="0" presId="urn:microsoft.com/office/officeart/2018/2/layout/IconCircleList"/>
    <dgm:cxn modelId="{5AA783AC-6EBF-4FE2-9587-8E245863D930}" type="presParOf" srcId="{038FCFC6-4636-4828-83A3-6A6D92A27B4F}" destId="{A7F6FAC6-ABDC-4B72-B5EC-FA5D2600DEB6}" srcOrd="7" destOrd="0" presId="urn:microsoft.com/office/officeart/2018/2/layout/IconCircleList"/>
    <dgm:cxn modelId="{50DDB820-1339-4F32-B092-3F7B9108CFDC}" type="presParOf" srcId="{038FCFC6-4636-4828-83A3-6A6D92A27B4F}" destId="{C6E25DCB-72A2-4B9C-9653-197253AA19FF}" srcOrd="8" destOrd="0" presId="urn:microsoft.com/office/officeart/2018/2/layout/IconCircleList"/>
    <dgm:cxn modelId="{23C5DB4F-3C51-4158-AFB3-D7AF08BDFDF5}" type="presParOf" srcId="{C6E25DCB-72A2-4B9C-9653-197253AA19FF}" destId="{507B00D5-4B45-4BB5-A641-1820FC99BAA5}" srcOrd="0" destOrd="0" presId="urn:microsoft.com/office/officeart/2018/2/layout/IconCircleList"/>
    <dgm:cxn modelId="{233EDF13-DC99-4F01-946F-5314966FB645}" type="presParOf" srcId="{C6E25DCB-72A2-4B9C-9653-197253AA19FF}" destId="{2A9E373E-891D-4377-AA54-819B769C317C}" srcOrd="1" destOrd="0" presId="urn:microsoft.com/office/officeart/2018/2/layout/IconCircleList"/>
    <dgm:cxn modelId="{8F4657A2-B390-4363-8C99-742854937DCF}" type="presParOf" srcId="{C6E25DCB-72A2-4B9C-9653-197253AA19FF}" destId="{2155552A-FCA8-4138-B401-C66A4C562961}" srcOrd="2" destOrd="0" presId="urn:microsoft.com/office/officeart/2018/2/layout/IconCircleList"/>
    <dgm:cxn modelId="{72376B0F-01E5-405C-9F1B-EF1B157FEEAB}" type="presParOf" srcId="{C6E25DCB-72A2-4B9C-9653-197253AA19FF}" destId="{92D9AAF1-4BDA-4568-820D-08D1150E4B49}" srcOrd="3" destOrd="0" presId="urn:microsoft.com/office/officeart/2018/2/layout/IconCircleList"/>
    <dgm:cxn modelId="{F0294985-FDDB-45B5-96BF-3A4650AD5A40}" type="presParOf" srcId="{038FCFC6-4636-4828-83A3-6A6D92A27B4F}" destId="{C0969A9C-AD4F-487A-A547-5B8063452B30}" srcOrd="9" destOrd="0" presId="urn:microsoft.com/office/officeart/2018/2/layout/IconCircleList"/>
    <dgm:cxn modelId="{3347945E-0A0F-480D-98E0-045E9C4ECCEC}" type="presParOf" srcId="{038FCFC6-4636-4828-83A3-6A6D92A27B4F}" destId="{13BF2C85-5155-4C27-A7C5-1A132FB6FF32}" srcOrd="10" destOrd="0" presId="urn:microsoft.com/office/officeart/2018/2/layout/IconCircleList"/>
    <dgm:cxn modelId="{2BEDEA18-1C58-4D66-87C7-DF8B01F9AB31}" type="presParOf" srcId="{13BF2C85-5155-4C27-A7C5-1A132FB6FF32}" destId="{A391B723-649C-4A93-B51C-B4D155D60F6B}" srcOrd="0" destOrd="0" presId="urn:microsoft.com/office/officeart/2018/2/layout/IconCircleList"/>
    <dgm:cxn modelId="{1D8F1AA1-7A22-47C8-94D9-339020E68A2B}" type="presParOf" srcId="{13BF2C85-5155-4C27-A7C5-1A132FB6FF32}" destId="{F1D39C43-F8C7-4AAC-80CA-8FA9E45F4F39}" srcOrd="1" destOrd="0" presId="urn:microsoft.com/office/officeart/2018/2/layout/IconCircleList"/>
    <dgm:cxn modelId="{3CC0936E-58D2-483B-85B6-CE2EC02169E0}" type="presParOf" srcId="{13BF2C85-5155-4C27-A7C5-1A132FB6FF32}" destId="{D293A74A-DB74-455E-96F8-6E953AB01F3F}" srcOrd="2" destOrd="0" presId="urn:microsoft.com/office/officeart/2018/2/layout/IconCircleList"/>
    <dgm:cxn modelId="{04153CC9-190E-4BD4-8BB0-8A85076CAA59}" type="presParOf" srcId="{13BF2C85-5155-4C27-A7C5-1A132FB6FF32}" destId="{EFD5CD7A-292D-4387-9C92-AF6347287FCB}" srcOrd="3" destOrd="0" presId="urn:microsoft.com/office/officeart/2018/2/layout/IconCircleList"/>
    <dgm:cxn modelId="{69A7B066-7064-4387-B971-C0B748B133C1}" type="presParOf" srcId="{038FCFC6-4636-4828-83A3-6A6D92A27B4F}" destId="{483AECBB-7C79-451B-BB3C-A19DF4D23FBF}" srcOrd="11" destOrd="0" presId="urn:microsoft.com/office/officeart/2018/2/layout/IconCircleList"/>
    <dgm:cxn modelId="{C31423BD-0F5D-47C3-9FD9-B6A22AE2DA07}" type="presParOf" srcId="{038FCFC6-4636-4828-83A3-6A6D92A27B4F}" destId="{5CAD4A4A-1559-48BA-8EAC-74502795B8D8}" srcOrd="12" destOrd="0" presId="urn:microsoft.com/office/officeart/2018/2/layout/IconCircleList"/>
    <dgm:cxn modelId="{17B83D00-389A-48F6-B436-DDAD04D472A6}" type="presParOf" srcId="{5CAD4A4A-1559-48BA-8EAC-74502795B8D8}" destId="{ABC5888E-EF2D-49B0-AD37-6C4C9F778FD5}" srcOrd="0" destOrd="0" presId="urn:microsoft.com/office/officeart/2018/2/layout/IconCircleList"/>
    <dgm:cxn modelId="{74B0ADE5-7DC7-4F3B-B1A6-EE0B659FE94E}" type="presParOf" srcId="{5CAD4A4A-1559-48BA-8EAC-74502795B8D8}" destId="{0090E917-68C6-4C28-828B-C406EA80B29A}" srcOrd="1" destOrd="0" presId="urn:microsoft.com/office/officeart/2018/2/layout/IconCircleList"/>
    <dgm:cxn modelId="{8447D477-3884-4141-ABCD-AD8AA3F7141D}" type="presParOf" srcId="{5CAD4A4A-1559-48BA-8EAC-74502795B8D8}" destId="{068122AC-8E8F-44F8-82C6-56AFFAF8DD96}" srcOrd="2" destOrd="0" presId="urn:microsoft.com/office/officeart/2018/2/layout/IconCircleList"/>
    <dgm:cxn modelId="{6A5279FF-0F63-4DCC-AC41-079D8D730F99}" type="presParOf" srcId="{5CAD4A4A-1559-48BA-8EAC-74502795B8D8}" destId="{EB34BC8D-7D1D-4D66-AFD4-8E2F6C260EA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DD8E93B-5341-47C2-BEF4-23CB28CC876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A88E837-E356-4AAC-808E-1699F31769C9}">
      <dgm:prSet/>
      <dgm:spPr/>
      <dgm:t>
        <a:bodyPr/>
        <a:lstStyle/>
        <a:p>
          <a:r>
            <a:rPr lang="en-GB"/>
            <a:t>School’s book bag or backpack</a:t>
          </a:r>
          <a:endParaRPr lang="en-US"/>
        </a:p>
      </dgm:t>
    </dgm:pt>
    <dgm:pt modelId="{1399619C-E54A-441F-9AB3-49FBBB50BBE2}" type="parTrans" cxnId="{77B2C88F-D53F-4B59-A48D-83739C288B45}">
      <dgm:prSet/>
      <dgm:spPr/>
      <dgm:t>
        <a:bodyPr/>
        <a:lstStyle/>
        <a:p>
          <a:endParaRPr lang="en-US"/>
        </a:p>
      </dgm:t>
    </dgm:pt>
    <dgm:pt modelId="{C3448049-E172-4C2F-8DE9-B1CDB0B89CCE}" type="sibTrans" cxnId="{77B2C88F-D53F-4B59-A48D-83739C288B45}">
      <dgm:prSet/>
      <dgm:spPr/>
      <dgm:t>
        <a:bodyPr/>
        <a:lstStyle/>
        <a:p>
          <a:endParaRPr lang="en-US"/>
        </a:p>
      </dgm:t>
    </dgm:pt>
    <dgm:pt modelId="{B5475B94-AFFF-42DF-9522-86F43AB9C602}">
      <dgm:prSet/>
      <dgm:spPr/>
      <dgm:t>
        <a:bodyPr/>
        <a:lstStyle/>
        <a:p>
          <a:r>
            <a:rPr lang="en-GB"/>
            <a:t>PE kit bag</a:t>
          </a:r>
          <a:endParaRPr lang="en-US"/>
        </a:p>
      </dgm:t>
    </dgm:pt>
    <dgm:pt modelId="{5833B1C6-8E8D-46F2-962D-933FA415A468}" type="parTrans" cxnId="{476D10E6-C905-4725-AAC6-2A0A1CE8284F}">
      <dgm:prSet/>
      <dgm:spPr/>
      <dgm:t>
        <a:bodyPr/>
        <a:lstStyle/>
        <a:p>
          <a:endParaRPr lang="en-US"/>
        </a:p>
      </dgm:t>
    </dgm:pt>
    <dgm:pt modelId="{552A163D-2157-48EE-AA0D-A20168AB360C}" type="sibTrans" cxnId="{476D10E6-C905-4725-AAC6-2A0A1CE8284F}">
      <dgm:prSet/>
      <dgm:spPr/>
      <dgm:t>
        <a:bodyPr/>
        <a:lstStyle/>
        <a:p>
          <a:endParaRPr lang="en-US"/>
        </a:p>
      </dgm:t>
    </dgm:pt>
    <dgm:pt modelId="{698EBAE9-99AD-467B-94ED-5556CFDB773B}">
      <dgm:prSet/>
      <dgm:spPr/>
      <dgm:t>
        <a:bodyPr/>
        <a:lstStyle/>
        <a:p>
          <a:r>
            <a:rPr lang="en-GB"/>
            <a:t>Snack for playtime: Optional </a:t>
          </a:r>
          <a:endParaRPr lang="en-US"/>
        </a:p>
      </dgm:t>
    </dgm:pt>
    <dgm:pt modelId="{E434C01A-36D0-4573-9F6A-1CC15EFCCDE6}" type="parTrans" cxnId="{D0B5D167-22CC-4226-9AE8-28AC9056DD78}">
      <dgm:prSet/>
      <dgm:spPr/>
      <dgm:t>
        <a:bodyPr/>
        <a:lstStyle/>
        <a:p>
          <a:endParaRPr lang="en-US"/>
        </a:p>
      </dgm:t>
    </dgm:pt>
    <dgm:pt modelId="{037A4048-38E9-4C83-91B4-483D28DBE0C4}" type="sibTrans" cxnId="{D0B5D167-22CC-4226-9AE8-28AC9056DD78}">
      <dgm:prSet/>
      <dgm:spPr/>
      <dgm:t>
        <a:bodyPr/>
        <a:lstStyle/>
        <a:p>
          <a:endParaRPr lang="en-US"/>
        </a:p>
      </dgm:t>
    </dgm:pt>
    <dgm:pt modelId="{754DE732-E1BE-4255-8BEE-E758F41DB4EA}">
      <dgm:prSet/>
      <dgm:spPr/>
      <dgm:t>
        <a:bodyPr/>
        <a:lstStyle/>
        <a:p>
          <a:r>
            <a:rPr lang="en-GB"/>
            <a:t>Correct school uniform</a:t>
          </a:r>
          <a:endParaRPr lang="en-US"/>
        </a:p>
      </dgm:t>
    </dgm:pt>
    <dgm:pt modelId="{F9FD80E2-EA87-4428-B1B6-DEBDC1BBA028}" type="parTrans" cxnId="{23AB64EC-5B7C-4A1E-BEC5-B4DD6A5EF34B}">
      <dgm:prSet/>
      <dgm:spPr/>
      <dgm:t>
        <a:bodyPr/>
        <a:lstStyle/>
        <a:p>
          <a:endParaRPr lang="en-US"/>
        </a:p>
      </dgm:t>
    </dgm:pt>
    <dgm:pt modelId="{4A72BDAA-2A6A-40FF-B2CF-7288715663EB}" type="sibTrans" cxnId="{23AB64EC-5B7C-4A1E-BEC5-B4DD6A5EF34B}">
      <dgm:prSet/>
      <dgm:spPr/>
      <dgm:t>
        <a:bodyPr/>
        <a:lstStyle/>
        <a:p>
          <a:endParaRPr lang="en-US"/>
        </a:p>
      </dgm:t>
    </dgm:pt>
    <dgm:pt modelId="{F341F517-0418-4897-BEB0-A24DD5E4326A}">
      <dgm:prSet/>
      <dgm:spPr/>
      <dgm:t>
        <a:bodyPr/>
        <a:lstStyle/>
        <a:p>
          <a:r>
            <a:rPr lang="en-GB" b="1"/>
            <a:t>Stationery: </a:t>
          </a:r>
          <a:r>
            <a:rPr lang="en-GB"/>
            <a:t>for homework (pencil, glue sticks, colouring pencil, scissors)</a:t>
          </a:r>
          <a:endParaRPr lang="en-US"/>
        </a:p>
      </dgm:t>
    </dgm:pt>
    <dgm:pt modelId="{3D46D0A7-D5F5-4724-BCB1-B9E262FF178E}" type="parTrans" cxnId="{0038A328-357E-4C01-AC63-EB20F1FB1B7A}">
      <dgm:prSet/>
      <dgm:spPr/>
      <dgm:t>
        <a:bodyPr/>
        <a:lstStyle/>
        <a:p>
          <a:endParaRPr lang="en-US"/>
        </a:p>
      </dgm:t>
    </dgm:pt>
    <dgm:pt modelId="{F048A6AC-0B68-4E5D-BDEC-067ABD26346F}" type="sibTrans" cxnId="{0038A328-357E-4C01-AC63-EB20F1FB1B7A}">
      <dgm:prSet/>
      <dgm:spPr/>
      <dgm:t>
        <a:bodyPr/>
        <a:lstStyle/>
        <a:p>
          <a:endParaRPr lang="en-US"/>
        </a:p>
      </dgm:t>
    </dgm:pt>
    <dgm:pt modelId="{22837A41-3999-4ACA-9659-DE6A7E908EF0}" type="pres">
      <dgm:prSet presAssocID="{DDD8E93B-5341-47C2-BEF4-23CB28CC8761}" presName="vert0" presStyleCnt="0">
        <dgm:presLayoutVars>
          <dgm:dir/>
          <dgm:animOne val="branch"/>
          <dgm:animLvl val="lvl"/>
        </dgm:presLayoutVars>
      </dgm:prSet>
      <dgm:spPr/>
    </dgm:pt>
    <dgm:pt modelId="{2290C330-00DA-4EC2-800C-F4E851C353B1}" type="pres">
      <dgm:prSet presAssocID="{2A88E837-E356-4AAC-808E-1699F31769C9}" presName="thickLine" presStyleLbl="alignNode1" presStyleIdx="0" presStyleCnt="5"/>
      <dgm:spPr/>
    </dgm:pt>
    <dgm:pt modelId="{95A247C4-CCF9-4747-A99C-BD54E38A1B6B}" type="pres">
      <dgm:prSet presAssocID="{2A88E837-E356-4AAC-808E-1699F31769C9}" presName="horz1" presStyleCnt="0"/>
      <dgm:spPr/>
    </dgm:pt>
    <dgm:pt modelId="{D47584BB-0AEB-47F0-94AD-BA4240A07A96}" type="pres">
      <dgm:prSet presAssocID="{2A88E837-E356-4AAC-808E-1699F31769C9}" presName="tx1" presStyleLbl="revTx" presStyleIdx="0" presStyleCnt="5"/>
      <dgm:spPr/>
    </dgm:pt>
    <dgm:pt modelId="{699B2880-76A7-4DBC-AE8E-9D2CDD942BC6}" type="pres">
      <dgm:prSet presAssocID="{2A88E837-E356-4AAC-808E-1699F31769C9}" presName="vert1" presStyleCnt="0"/>
      <dgm:spPr/>
    </dgm:pt>
    <dgm:pt modelId="{F607CCF6-F4BE-4A1C-A3B0-5E99BDEB7F75}" type="pres">
      <dgm:prSet presAssocID="{B5475B94-AFFF-42DF-9522-86F43AB9C602}" presName="thickLine" presStyleLbl="alignNode1" presStyleIdx="1" presStyleCnt="5"/>
      <dgm:spPr/>
    </dgm:pt>
    <dgm:pt modelId="{8A6A09A2-6990-4271-BA00-459A00FEA8FB}" type="pres">
      <dgm:prSet presAssocID="{B5475B94-AFFF-42DF-9522-86F43AB9C602}" presName="horz1" presStyleCnt="0"/>
      <dgm:spPr/>
    </dgm:pt>
    <dgm:pt modelId="{E2974316-80B5-4914-BB69-3083AC5D07F4}" type="pres">
      <dgm:prSet presAssocID="{B5475B94-AFFF-42DF-9522-86F43AB9C602}" presName="tx1" presStyleLbl="revTx" presStyleIdx="1" presStyleCnt="5"/>
      <dgm:spPr/>
    </dgm:pt>
    <dgm:pt modelId="{B8FD35C1-D8E1-4374-955C-B0210B09828A}" type="pres">
      <dgm:prSet presAssocID="{B5475B94-AFFF-42DF-9522-86F43AB9C602}" presName="vert1" presStyleCnt="0"/>
      <dgm:spPr/>
    </dgm:pt>
    <dgm:pt modelId="{820A7658-A7CB-426A-B234-46954027C139}" type="pres">
      <dgm:prSet presAssocID="{698EBAE9-99AD-467B-94ED-5556CFDB773B}" presName="thickLine" presStyleLbl="alignNode1" presStyleIdx="2" presStyleCnt="5"/>
      <dgm:spPr/>
    </dgm:pt>
    <dgm:pt modelId="{49077148-F9FD-420E-96CE-2CC45EDE3DA7}" type="pres">
      <dgm:prSet presAssocID="{698EBAE9-99AD-467B-94ED-5556CFDB773B}" presName="horz1" presStyleCnt="0"/>
      <dgm:spPr/>
    </dgm:pt>
    <dgm:pt modelId="{9B510686-AF89-4E21-B9A2-7730A865BF16}" type="pres">
      <dgm:prSet presAssocID="{698EBAE9-99AD-467B-94ED-5556CFDB773B}" presName="tx1" presStyleLbl="revTx" presStyleIdx="2" presStyleCnt="5"/>
      <dgm:spPr/>
    </dgm:pt>
    <dgm:pt modelId="{881E567B-66F4-4D0D-BE77-85E0EC447C34}" type="pres">
      <dgm:prSet presAssocID="{698EBAE9-99AD-467B-94ED-5556CFDB773B}" presName="vert1" presStyleCnt="0"/>
      <dgm:spPr/>
    </dgm:pt>
    <dgm:pt modelId="{0C223E51-187A-42A3-8169-79F568441C4E}" type="pres">
      <dgm:prSet presAssocID="{754DE732-E1BE-4255-8BEE-E758F41DB4EA}" presName="thickLine" presStyleLbl="alignNode1" presStyleIdx="3" presStyleCnt="5"/>
      <dgm:spPr/>
    </dgm:pt>
    <dgm:pt modelId="{B39256E6-077C-4A1D-B19C-39C92CCCFF7A}" type="pres">
      <dgm:prSet presAssocID="{754DE732-E1BE-4255-8BEE-E758F41DB4EA}" presName="horz1" presStyleCnt="0"/>
      <dgm:spPr/>
    </dgm:pt>
    <dgm:pt modelId="{5A6FA0D7-E562-4B23-B524-E3DEBDA44FC9}" type="pres">
      <dgm:prSet presAssocID="{754DE732-E1BE-4255-8BEE-E758F41DB4EA}" presName="tx1" presStyleLbl="revTx" presStyleIdx="3" presStyleCnt="5"/>
      <dgm:spPr/>
    </dgm:pt>
    <dgm:pt modelId="{C9CEAFC7-F594-4DC1-8950-A49BE34438CF}" type="pres">
      <dgm:prSet presAssocID="{754DE732-E1BE-4255-8BEE-E758F41DB4EA}" presName="vert1" presStyleCnt="0"/>
      <dgm:spPr/>
    </dgm:pt>
    <dgm:pt modelId="{77587A17-0EEB-47B8-9BCF-53B438CA4666}" type="pres">
      <dgm:prSet presAssocID="{F341F517-0418-4897-BEB0-A24DD5E4326A}" presName="thickLine" presStyleLbl="alignNode1" presStyleIdx="4" presStyleCnt="5"/>
      <dgm:spPr/>
    </dgm:pt>
    <dgm:pt modelId="{E77FAEA1-F5BA-47D2-AEF9-F77E6B430DC3}" type="pres">
      <dgm:prSet presAssocID="{F341F517-0418-4897-BEB0-A24DD5E4326A}" presName="horz1" presStyleCnt="0"/>
      <dgm:spPr/>
    </dgm:pt>
    <dgm:pt modelId="{E80A9AE1-9744-4DC0-BDD2-AD1AC9C1E002}" type="pres">
      <dgm:prSet presAssocID="{F341F517-0418-4897-BEB0-A24DD5E4326A}" presName="tx1" presStyleLbl="revTx" presStyleIdx="4" presStyleCnt="5"/>
      <dgm:spPr/>
    </dgm:pt>
    <dgm:pt modelId="{F3EBAE09-3BAF-4C1F-88AB-F183D110C915}" type="pres">
      <dgm:prSet presAssocID="{F341F517-0418-4897-BEB0-A24DD5E4326A}" presName="vert1" presStyleCnt="0"/>
      <dgm:spPr/>
    </dgm:pt>
  </dgm:ptLst>
  <dgm:cxnLst>
    <dgm:cxn modelId="{EE686F04-9028-4E42-B515-B892825930EB}" type="presOf" srcId="{754DE732-E1BE-4255-8BEE-E758F41DB4EA}" destId="{5A6FA0D7-E562-4B23-B524-E3DEBDA44FC9}" srcOrd="0" destOrd="0" presId="urn:microsoft.com/office/officeart/2008/layout/LinedList"/>
    <dgm:cxn modelId="{EF835D28-58ED-475E-82F4-6445E80AEBA8}" type="presOf" srcId="{DDD8E93B-5341-47C2-BEF4-23CB28CC8761}" destId="{22837A41-3999-4ACA-9659-DE6A7E908EF0}" srcOrd="0" destOrd="0" presId="urn:microsoft.com/office/officeart/2008/layout/LinedList"/>
    <dgm:cxn modelId="{0038A328-357E-4C01-AC63-EB20F1FB1B7A}" srcId="{DDD8E93B-5341-47C2-BEF4-23CB28CC8761}" destId="{F341F517-0418-4897-BEB0-A24DD5E4326A}" srcOrd="4" destOrd="0" parTransId="{3D46D0A7-D5F5-4724-BCB1-B9E262FF178E}" sibTransId="{F048A6AC-0B68-4E5D-BDEC-067ABD26346F}"/>
    <dgm:cxn modelId="{1327CB65-8EEA-4B6C-B057-11EED76F281F}" type="presOf" srcId="{2A88E837-E356-4AAC-808E-1699F31769C9}" destId="{D47584BB-0AEB-47F0-94AD-BA4240A07A96}" srcOrd="0" destOrd="0" presId="urn:microsoft.com/office/officeart/2008/layout/LinedList"/>
    <dgm:cxn modelId="{D0B5D167-22CC-4226-9AE8-28AC9056DD78}" srcId="{DDD8E93B-5341-47C2-BEF4-23CB28CC8761}" destId="{698EBAE9-99AD-467B-94ED-5556CFDB773B}" srcOrd="2" destOrd="0" parTransId="{E434C01A-36D0-4573-9F6A-1CC15EFCCDE6}" sibTransId="{037A4048-38E9-4C83-91B4-483D28DBE0C4}"/>
    <dgm:cxn modelId="{77B2C88F-D53F-4B59-A48D-83739C288B45}" srcId="{DDD8E93B-5341-47C2-BEF4-23CB28CC8761}" destId="{2A88E837-E356-4AAC-808E-1699F31769C9}" srcOrd="0" destOrd="0" parTransId="{1399619C-E54A-441F-9AB3-49FBBB50BBE2}" sibTransId="{C3448049-E172-4C2F-8DE9-B1CDB0B89CCE}"/>
    <dgm:cxn modelId="{106015AC-BD49-4E1F-ACA4-D34B349789E6}" type="presOf" srcId="{698EBAE9-99AD-467B-94ED-5556CFDB773B}" destId="{9B510686-AF89-4E21-B9A2-7730A865BF16}" srcOrd="0" destOrd="0" presId="urn:microsoft.com/office/officeart/2008/layout/LinedList"/>
    <dgm:cxn modelId="{7CA0F4C9-ED08-4707-85C6-1B14474547E9}" type="presOf" srcId="{F341F517-0418-4897-BEB0-A24DD5E4326A}" destId="{E80A9AE1-9744-4DC0-BDD2-AD1AC9C1E002}" srcOrd="0" destOrd="0" presId="urn:microsoft.com/office/officeart/2008/layout/LinedList"/>
    <dgm:cxn modelId="{175508D0-6C4A-494F-ACEB-CFD846BEB153}" type="presOf" srcId="{B5475B94-AFFF-42DF-9522-86F43AB9C602}" destId="{E2974316-80B5-4914-BB69-3083AC5D07F4}" srcOrd="0" destOrd="0" presId="urn:microsoft.com/office/officeart/2008/layout/LinedList"/>
    <dgm:cxn modelId="{476D10E6-C905-4725-AAC6-2A0A1CE8284F}" srcId="{DDD8E93B-5341-47C2-BEF4-23CB28CC8761}" destId="{B5475B94-AFFF-42DF-9522-86F43AB9C602}" srcOrd="1" destOrd="0" parTransId="{5833B1C6-8E8D-46F2-962D-933FA415A468}" sibTransId="{552A163D-2157-48EE-AA0D-A20168AB360C}"/>
    <dgm:cxn modelId="{23AB64EC-5B7C-4A1E-BEC5-B4DD6A5EF34B}" srcId="{DDD8E93B-5341-47C2-BEF4-23CB28CC8761}" destId="{754DE732-E1BE-4255-8BEE-E758F41DB4EA}" srcOrd="3" destOrd="0" parTransId="{F9FD80E2-EA87-4428-B1B6-DEBDC1BBA028}" sibTransId="{4A72BDAA-2A6A-40FF-B2CF-7288715663EB}"/>
    <dgm:cxn modelId="{12C9B023-3A7E-4EB3-8925-6239F6D3EB43}" type="presParOf" srcId="{22837A41-3999-4ACA-9659-DE6A7E908EF0}" destId="{2290C330-00DA-4EC2-800C-F4E851C353B1}" srcOrd="0" destOrd="0" presId="urn:microsoft.com/office/officeart/2008/layout/LinedList"/>
    <dgm:cxn modelId="{32FE524B-B2A1-4E34-A46F-C60D86DDD8CE}" type="presParOf" srcId="{22837A41-3999-4ACA-9659-DE6A7E908EF0}" destId="{95A247C4-CCF9-4747-A99C-BD54E38A1B6B}" srcOrd="1" destOrd="0" presId="urn:microsoft.com/office/officeart/2008/layout/LinedList"/>
    <dgm:cxn modelId="{64507CEF-1FB6-4D2F-918C-FE07BFE069F6}" type="presParOf" srcId="{95A247C4-CCF9-4747-A99C-BD54E38A1B6B}" destId="{D47584BB-0AEB-47F0-94AD-BA4240A07A96}" srcOrd="0" destOrd="0" presId="urn:microsoft.com/office/officeart/2008/layout/LinedList"/>
    <dgm:cxn modelId="{1E89B265-4DAA-4EA4-806D-63D0BE4B5DA3}" type="presParOf" srcId="{95A247C4-CCF9-4747-A99C-BD54E38A1B6B}" destId="{699B2880-76A7-4DBC-AE8E-9D2CDD942BC6}" srcOrd="1" destOrd="0" presId="urn:microsoft.com/office/officeart/2008/layout/LinedList"/>
    <dgm:cxn modelId="{803D052E-8BBD-47CC-8A37-F52C8C12EE2D}" type="presParOf" srcId="{22837A41-3999-4ACA-9659-DE6A7E908EF0}" destId="{F607CCF6-F4BE-4A1C-A3B0-5E99BDEB7F75}" srcOrd="2" destOrd="0" presId="urn:microsoft.com/office/officeart/2008/layout/LinedList"/>
    <dgm:cxn modelId="{713B6DB2-6918-4A8C-8B6F-876372AA0448}" type="presParOf" srcId="{22837A41-3999-4ACA-9659-DE6A7E908EF0}" destId="{8A6A09A2-6990-4271-BA00-459A00FEA8FB}" srcOrd="3" destOrd="0" presId="urn:microsoft.com/office/officeart/2008/layout/LinedList"/>
    <dgm:cxn modelId="{E7D2BAF2-56AA-49CA-8474-52524467CFF3}" type="presParOf" srcId="{8A6A09A2-6990-4271-BA00-459A00FEA8FB}" destId="{E2974316-80B5-4914-BB69-3083AC5D07F4}" srcOrd="0" destOrd="0" presId="urn:microsoft.com/office/officeart/2008/layout/LinedList"/>
    <dgm:cxn modelId="{E254668A-7C3C-4F58-81EF-CFE4713A7642}" type="presParOf" srcId="{8A6A09A2-6990-4271-BA00-459A00FEA8FB}" destId="{B8FD35C1-D8E1-4374-955C-B0210B09828A}" srcOrd="1" destOrd="0" presId="urn:microsoft.com/office/officeart/2008/layout/LinedList"/>
    <dgm:cxn modelId="{B4F2CE03-26D6-47A6-8ED7-094AB221DAA6}" type="presParOf" srcId="{22837A41-3999-4ACA-9659-DE6A7E908EF0}" destId="{820A7658-A7CB-426A-B234-46954027C139}" srcOrd="4" destOrd="0" presId="urn:microsoft.com/office/officeart/2008/layout/LinedList"/>
    <dgm:cxn modelId="{6FB0C87E-DE3F-4864-BF42-B483859C5020}" type="presParOf" srcId="{22837A41-3999-4ACA-9659-DE6A7E908EF0}" destId="{49077148-F9FD-420E-96CE-2CC45EDE3DA7}" srcOrd="5" destOrd="0" presId="urn:microsoft.com/office/officeart/2008/layout/LinedList"/>
    <dgm:cxn modelId="{CB06D9B2-5F9F-4779-8B9E-1BA3C3365899}" type="presParOf" srcId="{49077148-F9FD-420E-96CE-2CC45EDE3DA7}" destId="{9B510686-AF89-4E21-B9A2-7730A865BF16}" srcOrd="0" destOrd="0" presId="urn:microsoft.com/office/officeart/2008/layout/LinedList"/>
    <dgm:cxn modelId="{7C4CF04A-51D1-472C-8825-356B0258A3AE}" type="presParOf" srcId="{49077148-F9FD-420E-96CE-2CC45EDE3DA7}" destId="{881E567B-66F4-4D0D-BE77-85E0EC447C34}" srcOrd="1" destOrd="0" presId="urn:microsoft.com/office/officeart/2008/layout/LinedList"/>
    <dgm:cxn modelId="{D65F1B08-D59B-4873-94E7-BA29F5F8BFE6}" type="presParOf" srcId="{22837A41-3999-4ACA-9659-DE6A7E908EF0}" destId="{0C223E51-187A-42A3-8169-79F568441C4E}" srcOrd="6" destOrd="0" presId="urn:microsoft.com/office/officeart/2008/layout/LinedList"/>
    <dgm:cxn modelId="{C9C21002-DA93-4DA2-9FBA-338D7DF7BF31}" type="presParOf" srcId="{22837A41-3999-4ACA-9659-DE6A7E908EF0}" destId="{B39256E6-077C-4A1D-B19C-39C92CCCFF7A}" srcOrd="7" destOrd="0" presId="urn:microsoft.com/office/officeart/2008/layout/LinedList"/>
    <dgm:cxn modelId="{A1E27468-3755-49B0-8368-B75BA456B0C6}" type="presParOf" srcId="{B39256E6-077C-4A1D-B19C-39C92CCCFF7A}" destId="{5A6FA0D7-E562-4B23-B524-E3DEBDA44FC9}" srcOrd="0" destOrd="0" presId="urn:microsoft.com/office/officeart/2008/layout/LinedList"/>
    <dgm:cxn modelId="{693F5C50-54CB-4563-8FFC-7D6E804BD04E}" type="presParOf" srcId="{B39256E6-077C-4A1D-B19C-39C92CCCFF7A}" destId="{C9CEAFC7-F594-4DC1-8950-A49BE34438CF}" srcOrd="1" destOrd="0" presId="urn:microsoft.com/office/officeart/2008/layout/LinedList"/>
    <dgm:cxn modelId="{0C2C8F31-D2CB-424F-9EA2-A8DD1D04743D}" type="presParOf" srcId="{22837A41-3999-4ACA-9659-DE6A7E908EF0}" destId="{77587A17-0EEB-47B8-9BCF-53B438CA4666}" srcOrd="8" destOrd="0" presId="urn:microsoft.com/office/officeart/2008/layout/LinedList"/>
    <dgm:cxn modelId="{E3B1F491-7421-4BBD-9CEC-1473FA18E286}" type="presParOf" srcId="{22837A41-3999-4ACA-9659-DE6A7E908EF0}" destId="{E77FAEA1-F5BA-47D2-AEF9-F77E6B430DC3}" srcOrd="9" destOrd="0" presId="urn:microsoft.com/office/officeart/2008/layout/LinedList"/>
    <dgm:cxn modelId="{6328FA36-0D61-462F-9A75-BF77994B622A}" type="presParOf" srcId="{E77FAEA1-F5BA-47D2-AEF9-F77E6B430DC3}" destId="{E80A9AE1-9744-4DC0-BDD2-AD1AC9C1E002}" srcOrd="0" destOrd="0" presId="urn:microsoft.com/office/officeart/2008/layout/LinedList"/>
    <dgm:cxn modelId="{6F99ACDB-ED2A-4D29-877E-DD3DDAA804C7}" type="presParOf" srcId="{E77FAEA1-F5BA-47D2-AEF9-F77E6B430DC3}" destId="{F3EBAE09-3BAF-4C1F-88AB-F183D110C91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AECFC57-81F7-4708-8B14-8E93E4464D3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2D9EB93-F0F9-40BE-A555-A7347EDF1B84}">
      <dgm:prSet/>
      <dgm:spPr/>
      <dgm:t>
        <a:bodyPr/>
        <a:lstStyle/>
        <a:p>
          <a:r>
            <a:rPr lang="en-GB"/>
            <a:t>Morning drop-off: arrive on time (gates open at 8:35am) </a:t>
          </a:r>
          <a:endParaRPr lang="en-US"/>
        </a:p>
      </dgm:t>
    </dgm:pt>
    <dgm:pt modelId="{51D6EA36-A768-400E-AE0E-9CD6EA52B31A}" type="parTrans" cxnId="{F866A8C7-A5B4-4C73-88BC-5E6FC5BC4ADE}">
      <dgm:prSet/>
      <dgm:spPr/>
      <dgm:t>
        <a:bodyPr/>
        <a:lstStyle/>
        <a:p>
          <a:endParaRPr lang="en-US"/>
        </a:p>
      </dgm:t>
    </dgm:pt>
    <dgm:pt modelId="{A31CCF9E-4EAC-4691-8D12-D8ECEFA2679F}" type="sibTrans" cxnId="{F866A8C7-A5B4-4C73-88BC-5E6FC5BC4ADE}">
      <dgm:prSet/>
      <dgm:spPr/>
      <dgm:t>
        <a:bodyPr/>
        <a:lstStyle/>
        <a:p>
          <a:endParaRPr lang="en-US"/>
        </a:p>
      </dgm:t>
    </dgm:pt>
    <dgm:pt modelId="{08921A67-20C8-4FB0-B972-0DB0FE1E095F}">
      <dgm:prSet/>
      <dgm:spPr/>
      <dgm:t>
        <a:bodyPr/>
        <a:lstStyle/>
        <a:p>
          <a:r>
            <a:rPr lang="en-GB"/>
            <a:t>Our friendly staff are available in the playground, allowing parents to drop off and go</a:t>
          </a:r>
          <a:endParaRPr lang="en-US"/>
        </a:p>
      </dgm:t>
    </dgm:pt>
    <dgm:pt modelId="{0711E0B1-B4F4-47E4-8703-56FD1A953A1E}" type="parTrans" cxnId="{BB1F9E54-4D7E-4300-89A1-F6355D8361FB}">
      <dgm:prSet/>
      <dgm:spPr/>
      <dgm:t>
        <a:bodyPr/>
        <a:lstStyle/>
        <a:p>
          <a:endParaRPr lang="en-US"/>
        </a:p>
      </dgm:t>
    </dgm:pt>
    <dgm:pt modelId="{31C2E46A-41C8-4CC8-A633-4115BDAE0F8B}" type="sibTrans" cxnId="{BB1F9E54-4D7E-4300-89A1-F6355D8361FB}">
      <dgm:prSet/>
      <dgm:spPr/>
      <dgm:t>
        <a:bodyPr/>
        <a:lstStyle/>
        <a:p>
          <a:endParaRPr lang="en-US"/>
        </a:p>
      </dgm:t>
    </dgm:pt>
    <dgm:pt modelId="{F2F56743-0BD9-46C1-B93E-78266310D0E4}">
      <dgm:prSet/>
      <dgm:spPr/>
      <dgm:t>
        <a:bodyPr/>
        <a:lstStyle/>
        <a:p>
          <a:r>
            <a:rPr lang="en-GB"/>
            <a:t>Advisable once children have settled in well</a:t>
          </a:r>
          <a:endParaRPr lang="en-US"/>
        </a:p>
      </dgm:t>
    </dgm:pt>
    <dgm:pt modelId="{14302AA9-2FDC-490A-984A-9CB43410C839}" type="parTrans" cxnId="{31E2E3C5-39B8-4110-A15C-475D802682DE}">
      <dgm:prSet/>
      <dgm:spPr/>
      <dgm:t>
        <a:bodyPr/>
        <a:lstStyle/>
        <a:p>
          <a:endParaRPr lang="en-US"/>
        </a:p>
      </dgm:t>
    </dgm:pt>
    <dgm:pt modelId="{F04F1DA0-7E9E-45E8-9C8C-666A92E6E576}" type="sibTrans" cxnId="{31E2E3C5-39B8-4110-A15C-475D802682DE}">
      <dgm:prSet/>
      <dgm:spPr/>
      <dgm:t>
        <a:bodyPr/>
        <a:lstStyle/>
        <a:p>
          <a:endParaRPr lang="en-US"/>
        </a:p>
      </dgm:t>
    </dgm:pt>
    <dgm:pt modelId="{60C28F15-E17D-4036-A4EE-0022AC475B85}">
      <dgm:prSet/>
      <dgm:spPr/>
      <dgm:t>
        <a:bodyPr/>
        <a:lstStyle/>
        <a:p>
          <a:r>
            <a:rPr lang="en-GB"/>
            <a:t>Staff will liaise with you should child not be settling in well</a:t>
          </a:r>
          <a:endParaRPr lang="en-US"/>
        </a:p>
      </dgm:t>
    </dgm:pt>
    <dgm:pt modelId="{A849DBAA-727D-4E69-B2DC-48916F035900}" type="parTrans" cxnId="{99ADF0CA-335C-44D2-8A5B-CDDEB39217B6}">
      <dgm:prSet/>
      <dgm:spPr/>
      <dgm:t>
        <a:bodyPr/>
        <a:lstStyle/>
        <a:p>
          <a:endParaRPr lang="en-US"/>
        </a:p>
      </dgm:t>
    </dgm:pt>
    <dgm:pt modelId="{4C881F6B-2CDC-4876-855E-BFFF3AE9C284}" type="sibTrans" cxnId="{99ADF0CA-335C-44D2-8A5B-CDDEB39217B6}">
      <dgm:prSet/>
      <dgm:spPr/>
      <dgm:t>
        <a:bodyPr/>
        <a:lstStyle/>
        <a:p>
          <a:endParaRPr lang="en-US"/>
        </a:p>
      </dgm:t>
    </dgm:pt>
    <dgm:pt modelId="{698092AF-677C-4430-B290-D76807357B22}">
      <dgm:prSet/>
      <dgm:spPr/>
      <dgm:t>
        <a:bodyPr/>
        <a:lstStyle/>
        <a:p>
          <a:r>
            <a:rPr lang="en-GB"/>
            <a:t>Year 3 drop-off and pick-up zone</a:t>
          </a:r>
          <a:endParaRPr lang="en-US"/>
        </a:p>
      </dgm:t>
    </dgm:pt>
    <dgm:pt modelId="{CB732489-3180-4102-9DED-C70AE1C46F8E}" type="parTrans" cxnId="{79982656-BFCA-4AA1-B64B-D93F9B90AE98}">
      <dgm:prSet/>
      <dgm:spPr/>
      <dgm:t>
        <a:bodyPr/>
        <a:lstStyle/>
        <a:p>
          <a:endParaRPr lang="en-US"/>
        </a:p>
      </dgm:t>
    </dgm:pt>
    <dgm:pt modelId="{3514E96F-9A5C-476B-83C9-E52E9DB26D51}" type="sibTrans" cxnId="{79982656-BFCA-4AA1-B64B-D93F9B90AE98}">
      <dgm:prSet/>
      <dgm:spPr/>
      <dgm:t>
        <a:bodyPr/>
        <a:lstStyle/>
        <a:p>
          <a:endParaRPr lang="en-US"/>
        </a:p>
      </dgm:t>
    </dgm:pt>
    <dgm:pt modelId="{EF8BC5F5-559E-4864-A297-22238842CF12}">
      <dgm:prSet/>
      <dgm:spPr/>
      <dgm:t>
        <a:bodyPr/>
        <a:lstStyle/>
        <a:p>
          <a:r>
            <a:rPr lang="en-GB"/>
            <a:t>Expect a few tears in initial stages</a:t>
          </a:r>
          <a:endParaRPr lang="en-US"/>
        </a:p>
      </dgm:t>
    </dgm:pt>
    <dgm:pt modelId="{120CC7CC-66D4-4EF0-AB08-2F29EF22B8E8}" type="parTrans" cxnId="{BEF83BEA-33E6-4AB8-BA5A-11D12A01C9FC}">
      <dgm:prSet/>
      <dgm:spPr/>
      <dgm:t>
        <a:bodyPr/>
        <a:lstStyle/>
        <a:p>
          <a:endParaRPr lang="en-US"/>
        </a:p>
      </dgm:t>
    </dgm:pt>
    <dgm:pt modelId="{3153CC1B-9476-4F54-8AD8-8E2C114BE06F}" type="sibTrans" cxnId="{BEF83BEA-33E6-4AB8-BA5A-11D12A01C9FC}">
      <dgm:prSet/>
      <dgm:spPr/>
      <dgm:t>
        <a:bodyPr/>
        <a:lstStyle/>
        <a:p>
          <a:endParaRPr lang="en-US"/>
        </a:p>
      </dgm:t>
    </dgm:pt>
    <dgm:pt modelId="{F904E8E6-9AC2-4251-AFE2-B63142E509F7}" type="pres">
      <dgm:prSet presAssocID="{3AECFC57-81F7-4708-8B14-8E93E4464D35}" presName="linear" presStyleCnt="0">
        <dgm:presLayoutVars>
          <dgm:animLvl val="lvl"/>
          <dgm:resizeHandles val="exact"/>
        </dgm:presLayoutVars>
      </dgm:prSet>
      <dgm:spPr/>
    </dgm:pt>
    <dgm:pt modelId="{DA816686-7C76-41ED-BE0E-575934FFA8D6}" type="pres">
      <dgm:prSet presAssocID="{22D9EB93-F0F9-40BE-A555-A7347EDF1B84}" presName="parentText" presStyleLbl="node1" presStyleIdx="0" presStyleCnt="6">
        <dgm:presLayoutVars>
          <dgm:chMax val="0"/>
          <dgm:bulletEnabled val="1"/>
        </dgm:presLayoutVars>
      </dgm:prSet>
      <dgm:spPr/>
    </dgm:pt>
    <dgm:pt modelId="{CF75094D-874D-4D3B-BA75-0D078271E188}" type="pres">
      <dgm:prSet presAssocID="{A31CCF9E-4EAC-4691-8D12-D8ECEFA2679F}" presName="spacer" presStyleCnt="0"/>
      <dgm:spPr/>
    </dgm:pt>
    <dgm:pt modelId="{5EDBE928-0A99-4897-A9BF-5C760AE17FC2}" type="pres">
      <dgm:prSet presAssocID="{08921A67-20C8-4FB0-B972-0DB0FE1E095F}" presName="parentText" presStyleLbl="node1" presStyleIdx="1" presStyleCnt="6">
        <dgm:presLayoutVars>
          <dgm:chMax val="0"/>
          <dgm:bulletEnabled val="1"/>
        </dgm:presLayoutVars>
      </dgm:prSet>
      <dgm:spPr/>
    </dgm:pt>
    <dgm:pt modelId="{9D0B3DAB-6325-402C-88C0-455917B4E7A4}" type="pres">
      <dgm:prSet presAssocID="{31C2E46A-41C8-4CC8-A633-4115BDAE0F8B}" presName="spacer" presStyleCnt="0"/>
      <dgm:spPr/>
    </dgm:pt>
    <dgm:pt modelId="{4E890F39-F818-4F7D-A944-9553DDD3ECB9}" type="pres">
      <dgm:prSet presAssocID="{F2F56743-0BD9-46C1-B93E-78266310D0E4}" presName="parentText" presStyleLbl="node1" presStyleIdx="2" presStyleCnt="6">
        <dgm:presLayoutVars>
          <dgm:chMax val="0"/>
          <dgm:bulletEnabled val="1"/>
        </dgm:presLayoutVars>
      </dgm:prSet>
      <dgm:spPr/>
    </dgm:pt>
    <dgm:pt modelId="{24F78DA7-A4FB-4E35-BFB1-AE771B959B12}" type="pres">
      <dgm:prSet presAssocID="{F04F1DA0-7E9E-45E8-9C8C-666A92E6E576}" presName="spacer" presStyleCnt="0"/>
      <dgm:spPr/>
    </dgm:pt>
    <dgm:pt modelId="{3C8A9327-5468-4ECC-940F-9BE947EE5F35}" type="pres">
      <dgm:prSet presAssocID="{60C28F15-E17D-4036-A4EE-0022AC475B85}" presName="parentText" presStyleLbl="node1" presStyleIdx="3" presStyleCnt="6">
        <dgm:presLayoutVars>
          <dgm:chMax val="0"/>
          <dgm:bulletEnabled val="1"/>
        </dgm:presLayoutVars>
      </dgm:prSet>
      <dgm:spPr/>
    </dgm:pt>
    <dgm:pt modelId="{06499F82-A097-47DC-B7F3-471423037A98}" type="pres">
      <dgm:prSet presAssocID="{4C881F6B-2CDC-4876-855E-BFFF3AE9C284}" presName="spacer" presStyleCnt="0"/>
      <dgm:spPr/>
    </dgm:pt>
    <dgm:pt modelId="{846033B8-799C-4808-8D65-2BFE4A5E6225}" type="pres">
      <dgm:prSet presAssocID="{698092AF-677C-4430-B290-D76807357B22}" presName="parentText" presStyleLbl="node1" presStyleIdx="4" presStyleCnt="6">
        <dgm:presLayoutVars>
          <dgm:chMax val="0"/>
          <dgm:bulletEnabled val="1"/>
        </dgm:presLayoutVars>
      </dgm:prSet>
      <dgm:spPr/>
    </dgm:pt>
    <dgm:pt modelId="{F889D3E9-B432-4092-AB67-2CE2B371AC23}" type="pres">
      <dgm:prSet presAssocID="{3514E96F-9A5C-476B-83C9-E52E9DB26D51}" presName="spacer" presStyleCnt="0"/>
      <dgm:spPr/>
    </dgm:pt>
    <dgm:pt modelId="{1CF77DAE-FA5F-4364-AA47-C8E201F1502F}" type="pres">
      <dgm:prSet presAssocID="{EF8BC5F5-559E-4864-A297-22238842CF12}" presName="parentText" presStyleLbl="node1" presStyleIdx="5" presStyleCnt="6">
        <dgm:presLayoutVars>
          <dgm:chMax val="0"/>
          <dgm:bulletEnabled val="1"/>
        </dgm:presLayoutVars>
      </dgm:prSet>
      <dgm:spPr/>
    </dgm:pt>
  </dgm:ptLst>
  <dgm:cxnLst>
    <dgm:cxn modelId="{84911B67-6222-4D60-965A-E764055D6B9C}" type="presOf" srcId="{3AECFC57-81F7-4708-8B14-8E93E4464D35}" destId="{F904E8E6-9AC2-4251-AFE2-B63142E509F7}" srcOrd="0" destOrd="0" presId="urn:microsoft.com/office/officeart/2005/8/layout/vList2"/>
    <dgm:cxn modelId="{BB1F9E54-4D7E-4300-89A1-F6355D8361FB}" srcId="{3AECFC57-81F7-4708-8B14-8E93E4464D35}" destId="{08921A67-20C8-4FB0-B972-0DB0FE1E095F}" srcOrd="1" destOrd="0" parTransId="{0711E0B1-B4F4-47E4-8703-56FD1A953A1E}" sibTransId="{31C2E46A-41C8-4CC8-A633-4115BDAE0F8B}"/>
    <dgm:cxn modelId="{79982656-BFCA-4AA1-B64B-D93F9B90AE98}" srcId="{3AECFC57-81F7-4708-8B14-8E93E4464D35}" destId="{698092AF-677C-4430-B290-D76807357B22}" srcOrd="4" destOrd="0" parTransId="{CB732489-3180-4102-9DED-C70AE1C46F8E}" sibTransId="{3514E96F-9A5C-476B-83C9-E52E9DB26D51}"/>
    <dgm:cxn modelId="{5899B07F-E762-404B-BB05-D72E8FEE9FAC}" type="presOf" srcId="{F2F56743-0BD9-46C1-B93E-78266310D0E4}" destId="{4E890F39-F818-4F7D-A944-9553DDD3ECB9}" srcOrd="0" destOrd="0" presId="urn:microsoft.com/office/officeart/2005/8/layout/vList2"/>
    <dgm:cxn modelId="{8161D89F-D247-4BFF-94D6-B088EF4FF017}" type="presOf" srcId="{08921A67-20C8-4FB0-B972-0DB0FE1E095F}" destId="{5EDBE928-0A99-4897-A9BF-5C760AE17FC2}" srcOrd="0" destOrd="0" presId="urn:microsoft.com/office/officeart/2005/8/layout/vList2"/>
    <dgm:cxn modelId="{BD0A11AB-96A4-4C5A-9EE5-430B4A3AD753}" type="presOf" srcId="{60C28F15-E17D-4036-A4EE-0022AC475B85}" destId="{3C8A9327-5468-4ECC-940F-9BE947EE5F35}" srcOrd="0" destOrd="0" presId="urn:microsoft.com/office/officeart/2005/8/layout/vList2"/>
    <dgm:cxn modelId="{31E2E3C5-39B8-4110-A15C-475D802682DE}" srcId="{3AECFC57-81F7-4708-8B14-8E93E4464D35}" destId="{F2F56743-0BD9-46C1-B93E-78266310D0E4}" srcOrd="2" destOrd="0" parTransId="{14302AA9-2FDC-490A-984A-9CB43410C839}" sibTransId="{F04F1DA0-7E9E-45E8-9C8C-666A92E6E576}"/>
    <dgm:cxn modelId="{F866A8C7-A5B4-4C73-88BC-5E6FC5BC4ADE}" srcId="{3AECFC57-81F7-4708-8B14-8E93E4464D35}" destId="{22D9EB93-F0F9-40BE-A555-A7347EDF1B84}" srcOrd="0" destOrd="0" parTransId="{51D6EA36-A768-400E-AE0E-9CD6EA52B31A}" sibTransId="{A31CCF9E-4EAC-4691-8D12-D8ECEFA2679F}"/>
    <dgm:cxn modelId="{99ADF0CA-335C-44D2-8A5B-CDDEB39217B6}" srcId="{3AECFC57-81F7-4708-8B14-8E93E4464D35}" destId="{60C28F15-E17D-4036-A4EE-0022AC475B85}" srcOrd="3" destOrd="0" parTransId="{A849DBAA-727D-4E69-B2DC-48916F035900}" sibTransId="{4C881F6B-2CDC-4876-855E-BFFF3AE9C284}"/>
    <dgm:cxn modelId="{B0244CDF-E938-494D-AF98-08EF8FC7AB3A}" type="presOf" srcId="{22D9EB93-F0F9-40BE-A555-A7347EDF1B84}" destId="{DA816686-7C76-41ED-BE0E-575934FFA8D6}" srcOrd="0" destOrd="0" presId="urn:microsoft.com/office/officeart/2005/8/layout/vList2"/>
    <dgm:cxn modelId="{BEF83BEA-33E6-4AB8-BA5A-11D12A01C9FC}" srcId="{3AECFC57-81F7-4708-8B14-8E93E4464D35}" destId="{EF8BC5F5-559E-4864-A297-22238842CF12}" srcOrd="5" destOrd="0" parTransId="{120CC7CC-66D4-4EF0-AB08-2F29EF22B8E8}" sibTransId="{3153CC1B-9476-4F54-8AD8-8E2C114BE06F}"/>
    <dgm:cxn modelId="{26355CEA-EB8E-4500-9B52-3ACCEF6B4886}" type="presOf" srcId="{698092AF-677C-4430-B290-D76807357B22}" destId="{846033B8-799C-4808-8D65-2BFE4A5E6225}" srcOrd="0" destOrd="0" presId="urn:microsoft.com/office/officeart/2005/8/layout/vList2"/>
    <dgm:cxn modelId="{C47F07FB-A024-4DD1-8861-446167A45B9B}" type="presOf" srcId="{EF8BC5F5-559E-4864-A297-22238842CF12}" destId="{1CF77DAE-FA5F-4364-AA47-C8E201F1502F}" srcOrd="0" destOrd="0" presId="urn:microsoft.com/office/officeart/2005/8/layout/vList2"/>
    <dgm:cxn modelId="{10396AC7-F998-4732-8595-F84602A6FFA1}" type="presParOf" srcId="{F904E8E6-9AC2-4251-AFE2-B63142E509F7}" destId="{DA816686-7C76-41ED-BE0E-575934FFA8D6}" srcOrd="0" destOrd="0" presId="urn:microsoft.com/office/officeart/2005/8/layout/vList2"/>
    <dgm:cxn modelId="{67BC7C61-0B43-4B12-88E0-D94DEC85FB2E}" type="presParOf" srcId="{F904E8E6-9AC2-4251-AFE2-B63142E509F7}" destId="{CF75094D-874D-4D3B-BA75-0D078271E188}" srcOrd="1" destOrd="0" presId="urn:microsoft.com/office/officeart/2005/8/layout/vList2"/>
    <dgm:cxn modelId="{8FA6DB5A-DFEB-4512-915E-D4876C8E91EC}" type="presParOf" srcId="{F904E8E6-9AC2-4251-AFE2-B63142E509F7}" destId="{5EDBE928-0A99-4897-A9BF-5C760AE17FC2}" srcOrd="2" destOrd="0" presId="urn:microsoft.com/office/officeart/2005/8/layout/vList2"/>
    <dgm:cxn modelId="{B4D978C1-F911-469C-A22A-6CFC1C9EA1CA}" type="presParOf" srcId="{F904E8E6-9AC2-4251-AFE2-B63142E509F7}" destId="{9D0B3DAB-6325-402C-88C0-455917B4E7A4}" srcOrd="3" destOrd="0" presId="urn:microsoft.com/office/officeart/2005/8/layout/vList2"/>
    <dgm:cxn modelId="{533EC414-3CDE-43A2-9592-41A6F895CDC8}" type="presParOf" srcId="{F904E8E6-9AC2-4251-AFE2-B63142E509F7}" destId="{4E890F39-F818-4F7D-A944-9553DDD3ECB9}" srcOrd="4" destOrd="0" presId="urn:microsoft.com/office/officeart/2005/8/layout/vList2"/>
    <dgm:cxn modelId="{90A9984B-3021-46D1-BD85-0B0CA64A35D0}" type="presParOf" srcId="{F904E8E6-9AC2-4251-AFE2-B63142E509F7}" destId="{24F78DA7-A4FB-4E35-BFB1-AE771B959B12}" srcOrd="5" destOrd="0" presId="urn:microsoft.com/office/officeart/2005/8/layout/vList2"/>
    <dgm:cxn modelId="{CEDD00CF-CA94-46E2-B770-E23A1ED0559D}" type="presParOf" srcId="{F904E8E6-9AC2-4251-AFE2-B63142E509F7}" destId="{3C8A9327-5468-4ECC-940F-9BE947EE5F35}" srcOrd="6" destOrd="0" presId="urn:microsoft.com/office/officeart/2005/8/layout/vList2"/>
    <dgm:cxn modelId="{AE670C77-0A0C-4BE8-8041-0B5322191AB3}" type="presParOf" srcId="{F904E8E6-9AC2-4251-AFE2-B63142E509F7}" destId="{06499F82-A097-47DC-B7F3-471423037A98}" srcOrd="7" destOrd="0" presId="urn:microsoft.com/office/officeart/2005/8/layout/vList2"/>
    <dgm:cxn modelId="{B226679D-6468-4A74-9BEA-FB92C9E7E6A9}" type="presParOf" srcId="{F904E8E6-9AC2-4251-AFE2-B63142E509F7}" destId="{846033B8-799C-4808-8D65-2BFE4A5E6225}" srcOrd="8" destOrd="0" presId="urn:microsoft.com/office/officeart/2005/8/layout/vList2"/>
    <dgm:cxn modelId="{8598924B-11BA-49C7-B233-14948CB76E60}" type="presParOf" srcId="{F904E8E6-9AC2-4251-AFE2-B63142E509F7}" destId="{F889D3E9-B432-4092-AB67-2CE2B371AC23}" srcOrd="9" destOrd="0" presId="urn:microsoft.com/office/officeart/2005/8/layout/vList2"/>
    <dgm:cxn modelId="{7C6451C9-C214-4DAC-ABA0-1CFD1A3EA0EB}" type="presParOf" srcId="{F904E8E6-9AC2-4251-AFE2-B63142E509F7}" destId="{1CF77DAE-FA5F-4364-AA47-C8E201F1502F}"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56BBB46-E875-4A77-A3B0-50A14D3F2ED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CCDFA38-FCAD-4C76-A933-FC1EFECE0260}">
      <dgm:prSet/>
      <dgm:spPr/>
      <dgm:t>
        <a:bodyPr/>
        <a:lstStyle/>
        <a:p>
          <a:r>
            <a:rPr lang="en-GB"/>
            <a:t>Junior School</a:t>
          </a:r>
          <a:endParaRPr lang="en-US"/>
        </a:p>
      </dgm:t>
    </dgm:pt>
    <dgm:pt modelId="{5BE4C9A4-B4D5-46C8-BEF3-63FDEED3ECAD}" type="parTrans" cxnId="{D6B1EED7-78CA-42BB-A650-42C0AEBAD893}">
      <dgm:prSet/>
      <dgm:spPr/>
      <dgm:t>
        <a:bodyPr/>
        <a:lstStyle/>
        <a:p>
          <a:endParaRPr lang="en-US"/>
        </a:p>
      </dgm:t>
    </dgm:pt>
    <dgm:pt modelId="{92FD6A28-5850-4407-8F9D-F9F62A5D1705}" type="sibTrans" cxnId="{D6B1EED7-78CA-42BB-A650-42C0AEBAD893}">
      <dgm:prSet/>
      <dgm:spPr/>
      <dgm:t>
        <a:bodyPr/>
        <a:lstStyle/>
        <a:p>
          <a:endParaRPr lang="en-US"/>
        </a:p>
      </dgm:t>
    </dgm:pt>
    <dgm:pt modelId="{4346AF2E-DA9C-47F8-8D74-29E23B518A39}">
      <dgm:prSet/>
      <dgm:spPr/>
      <dgm:t>
        <a:bodyPr/>
        <a:lstStyle/>
        <a:p>
          <a:r>
            <a:rPr lang="en-GB" b="1"/>
            <a:t>End of day: 3:15pm</a:t>
          </a:r>
          <a:endParaRPr lang="en-US"/>
        </a:p>
      </dgm:t>
    </dgm:pt>
    <dgm:pt modelId="{14D91698-217C-4C60-BDE0-9067FC41D8D6}" type="parTrans" cxnId="{B805A9BA-1379-4567-B826-AE468E9904EB}">
      <dgm:prSet/>
      <dgm:spPr/>
      <dgm:t>
        <a:bodyPr/>
        <a:lstStyle/>
        <a:p>
          <a:endParaRPr lang="en-US"/>
        </a:p>
      </dgm:t>
    </dgm:pt>
    <dgm:pt modelId="{C2F9FF73-1173-4D0C-B208-2D9B76C419BD}" type="sibTrans" cxnId="{B805A9BA-1379-4567-B826-AE468E9904EB}">
      <dgm:prSet/>
      <dgm:spPr/>
      <dgm:t>
        <a:bodyPr/>
        <a:lstStyle/>
        <a:p>
          <a:endParaRPr lang="en-US"/>
        </a:p>
      </dgm:t>
    </dgm:pt>
    <dgm:pt modelId="{8D73B0A9-72A0-4DCE-8C3B-EF7A93917950}">
      <dgm:prSet/>
      <dgm:spPr/>
      <dgm:t>
        <a:bodyPr/>
        <a:lstStyle/>
        <a:p>
          <a:r>
            <a:rPr lang="en-US" dirty="0"/>
            <a:t>Pick up from field where dismissed to parent/ carer</a:t>
          </a:r>
        </a:p>
      </dgm:t>
    </dgm:pt>
    <dgm:pt modelId="{6A01010B-909E-4837-8622-AE1EC173A100}" type="parTrans" cxnId="{7555865A-4C22-4F8A-96B1-EE76E1D3BF0C}">
      <dgm:prSet/>
      <dgm:spPr/>
      <dgm:t>
        <a:bodyPr/>
        <a:lstStyle/>
        <a:p>
          <a:endParaRPr lang="en-US"/>
        </a:p>
      </dgm:t>
    </dgm:pt>
    <dgm:pt modelId="{0EF09597-DCDF-460E-AD0D-70030B003F37}" type="sibTrans" cxnId="{7555865A-4C22-4F8A-96B1-EE76E1D3BF0C}">
      <dgm:prSet/>
      <dgm:spPr/>
      <dgm:t>
        <a:bodyPr/>
        <a:lstStyle/>
        <a:p>
          <a:endParaRPr lang="en-US"/>
        </a:p>
      </dgm:t>
    </dgm:pt>
    <dgm:pt modelId="{0179A29B-6B11-442C-97AC-755B447884B1}">
      <dgm:prSet/>
      <dgm:spPr/>
      <dgm:t>
        <a:bodyPr/>
        <a:lstStyle/>
        <a:p>
          <a:r>
            <a:rPr lang="en-US" dirty="0"/>
            <a:t>Unless collecting a sibling at WIS, enter via back gate on Whitehall Road</a:t>
          </a:r>
        </a:p>
      </dgm:t>
    </dgm:pt>
    <dgm:pt modelId="{BA567804-028D-482E-A95C-4E1A47EAB095}" type="parTrans" cxnId="{63CE88A4-D2BC-42E8-A368-FB940B39F4DB}">
      <dgm:prSet/>
      <dgm:spPr/>
      <dgm:t>
        <a:bodyPr/>
        <a:lstStyle/>
        <a:p>
          <a:endParaRPr lang="en-US"/>
        </a:p>
      </dgm:t>
    </dgm:pt>
    <dgm:pt modelId="{56CF73C4-5A4D-471B-9339-7E64A65E0777}" type="sibTrans" cxnId="{63CE88A4-D2BC-42E8-A368-FB940B39F4DB}">
      <dgm:prSet/>
      <dgm:spPr/>
      <dgm:t>
        <a:bodyPr/>
        <a:lstStyle/>
        <a:p>
          <a:endParaRPr lang="en-US"/>
        </a:p>
      </dgm:t>
    </dgm:pt>
    <dgm:pt modelId="{4AE462D1-6ADC-4283-9E43-06D45A5AF6A7}">
      <dgm:prSet/>
      <dgm:spPr/>
      <dgm:t>
        <a:bodyPr/>
        <a:lstStyle/>
        <a:p>
          <a:r>
            <a:rPr lang="en-GB" b="1"/>
            <a:t>Move to allow Year 5s (NEW) and Year 6s to go home unaccompanied</a:t>
          </a:r>
          <a:endParaRPr lang="en-US"/>
        </a:p>
      </dgm:t>
    </dgm:pt>
    <dgm:pt modelId="{09D9F5D0-78FA-478E-9EC1-487C7173536D}" type="parTrans" cxnId="{1BAB0668-8170-4CB7-BEDC-0BD3F5AAE765}">
      <dgm:prSet/>
      <dgm:spPr/>
      <dgm:t>
        <a:bodyPr/>
        <a:lstStyle/>
        <a:p>
          <a:endParaRPr lang="en-US"/>
        </a:p>
      </dgm:t>
    </dgm:pt>
    <dgm:pt modelId="{2910465A-7A44-44B7-834C-F8F87F0B2ABB}" type="sibTrans" cxnId="{1BAB0668-8170-4CB7-BEDC-0BD3F5AAE765}">
      <dgm:prSet/>
      <dgm:spPr/>
      <dgm:t>
        <a:bodyPr/>
        <a:lstStyle/>
        <a:p>
          <a:endParaRPr lang="en-US"/>
        </a:p>
      </dgm:t>
    </dgm:pt>
    <dgm:pt modelId="{1C929951-44FC-4E6F-BAB3-DBEC266CF7A3}" type="pres">
      <dgm:prSet presAssocID="{556BBB46-E875-4A77-A3B0-50A14D3F2ED8}" presName="linear" presStyleCnt="0">
        <dgm:presLayoutVars>
          <dgm:animLvl val="lvl"/>
          <dgm:resizeHandles val="exact"/>
        </dgm:presLayoutVars>
      </dgm:prSet>
      <dgm:spPr/>
    </dgm:pt>
    <dgm:pt modelId="{2161539B-70AA-4893-B267-BD3F581F7D6D}" type="pres">
      <dgm:prSet presAssocID="{3CCDFA38-FCAD-4C76-A933-FC1EFECE0260}" presName="parentText" presStyleLbl="node1" presStyleIdx="0" presStyleCnt="5">
        <dgm:presLayoutVars>
          <dgm:chMax val="0"/>
          <dgm:bulletEnabled val="1"/>
        </dgm:presLayoutVars>
      </dgm:prSet>
      <dgm:spPr/>
    </dgm:pt>
    <dgm:pt modelId="{5C91FDCC-A9D5-4CC0-8FA8-48C2F03AB1C1}" type="pres">
      <dgm:prSet presAssocID="{92FD6A28-5850-4407-8F9D-F9F62A5D1705}" presName="spacer" presStyleCnt="0"/>
      <dgm:spPr/>
    </dgm:pt>
    <dgm:pt modelId="{53527352-9AE3-49FB-8648-953D24F71189}" type="pres">
      <dgm:prSet presAssocID="{4346AF2E-DA9C-47F8-8D74-29E23B518A39}" presName="parentText" presStyleLbl="node1" presStyleIdx="1" presStyleCnt="5">
        <dgm:presLayoutVars>
          <dgm:chMax val="0"/>
          <dgm:bulletEnabled val="1"/>
        </dgm:presLayoutVars>
      </dgm:prSet>
      <dgm:spPr/>
    </dgm:pt>
    <dgm:pt modelId="{6C92D8C1-B9B2-4D03-8684-D696B66B398D}" type="pres">
      <dgm:prSet presAssocID="{C2F9FF73-1173-4D0C-B208-2D9B76C419BD}" presName="spacer" presStyleCnt="0"/>
      <dgm:spPr/>
    </dgm:pt>
    <dgm:pt modelId="{A44DD20A-6D58-4B05-9BD6-E6B936577272}" type="pres">
      <dgm:prSet presAssocID="{8D73B0A9-72A0-4DCE-8C3B-EF7A93917950}" presName="parentText" presStyleLbl="node1" presStyleIdx="2" presStyleCnt="5">
        <dgm:presLayoutVars>
          <dgm:chMax val="0"/>
          <dgm:bulletEnabled val="1"/>
        </dgm:presLayoutVars>
      </dgm:prSet>
      <dgm:spPr/>
    </dgm:pt>
    <dgm:pt modelId="{3799127F-C700-4059-8A11-6D71EFE4162F}" type="pres">
      <dgm:prSet presAssocID="{0EF09597-DCDF-460E-AD0D-70030B003F37}" presName="spacer" presStyleCnt="0"/>
      <dgm:spPr/>
    </dgm:pt>
    <dgm:pt modelId="{85849FE4-0F31-46FB-8F3C-E0B72B4BB6EE}" type="pres">
      <dgm:prSet presAssocID="{0179A29B-6B11-442C-97AC-755B447884B1}" presName="parentText" presStyleLbl="node1" presStyleIdx="3" presStyleCnt="5">
        <dgm:presLayoutVars>
          <dgm:chMax val="0"/>
          <dgm:bulletEnabled val="1"/>
        </dgm:presLayoutVars>
      </dgm:prSet>
      <dgm:spPr/>
    </dgm:pt>
    <dgm:pt modelId="{E3DF8071-A772-45FE-B9B8-F40389B3DDCC}" type="pres">
      <dgm:prSet presAssocID="{56CF73C4-5A4D-471B-9339-7E64A65E0777}" presName="spacer" presStyleCnt="0"/>
      <dgm:spPr/>
    </dgm:pt>
    <dgm:pt modelId="{A4CA7757-8B5B-4C00-A5CC-785C94704E30}" type="pres">
      <dgm:prSet presAssocID="{4AE462D1-6ADC-4283-9E43-06D45A5AF6A7}" presName="parentText" presStyleLbl="node1" presStyleIdx="4" presStyleCnt="5">
        <dgm:presLayoutVars>
          <dgm:chMax val="0"/>
          <dgm:bulletEnabled val="1"/>
        </dgm:presLayoutVars>
      </dgm:prSet>
      <dgm:spPr/>
    </dgm:pt>
  </dgm:ptLst>
  <dgm:cxnLst>
    <dgm:cxn modelId="{1BAB0668-8170-4CB7-BEDC-0BD3F5AAE765}" srcId="{556BBB46-E875-4A77-A3B0-50A14D3F2ED8}" destId="{4AE462D1-6ADC-4283-9E43-06D45A5AF6A7}" srcOrd="4" destOrd="0" parTransId="{09D9F5D0-78FA-478E-9EC1-487C7173536D}" sibTransId="{2910465A-7A44-44B7-834C-F8F87F0B2ABB}"/>
    <dgm:cxn modelId="{7555865A-4C22-4F8A-96B1-EE76E1D3BF0C}" srcId="{556BBB46-E875-4A77-A3B0-50A14D3F2ED8}" destId="{8D73B0A9-72A0-4DCE-8C3B-EF7A93917950}" srcOrd="2" destOrd="0" parTransId="{6A01010B-909E-4837-8622-AE1EC173A100}" sibTransId="{0EF09597-DCDF-460E-AD0D-70030B003F37}"/>
    <dgm:cxn modelId="{CF74907F-4294-4F5F-9D12-D7048F573E47}" type="presOf" srcId="{8D73B0A9-72A0-4DCE-8C3B-EF7A93917950}" destId="{A44DD20A-6D58-4B05-9BD6-E6B936577272}" srcOrd="0" destOrd="0" presId="urn:microsoft.com/office/officeart/2005/8/layout/vList2"/>
    <dgm:cxn modelId="{37345680-88E4-43BE-BE68-1B5D9831920C}" type="presOf" srcId="{4346AF2E-DA9C-47F8-8D74-29E23B518A39}" destId="{53527352-9AE3-49FB-8648-953D24F71189}" srcOrd="0" destOrd="0" presId="urn:microsoft.com/office/officeart/2005/8/layout/vList2"/>
    <dgm:cxn modelId="{63CE88A4-D2BC-42E8-A368-FB940B39F4DB}" srcId="{556BBB46-E875-4A77-A3B0-50A14D3F2ED8}" destId="{0179A29B-6B11-442C-97AC-755B447884B1}" srcOrd="3" destOrd="0" parTransId="{BA567804-028D-482E-A95C-4E1A47EAB095}" sibTransId="{56CF73C4-5A4D-471B-9339-7E64A65E0777}"/>
    <dgm:cxn modelId="{6A7A1EAC-6AB8-409B-8D02-05118397DC6C}" type="presOf" srcId="{4AE462D1-6ADC-4283-9E43-06D45A5AF6A7}" destId="{A4CA7757-8B5B-4C00-A5CC-785C94704E30}" srcOrd="0" destOrd="0" presId="urn:microsoft.com/office/officeart/2005/8/layout/vList2"/>
    <dgm:cxn modelId="{B805A9BA-1379-4567-B826-AE468E9904EB}" srcId="{556BBB46-E875-4A77-A3B0-50A14D3F2ED8}" destId="{4346AF2E-DA9C-47F8-8D74-29E23B518A39}" srcOrd="1" destOrd="0" parTransId="{14D91698-217C-4C60-BDE0-9067FC41D8D6}" sibTransId="{C2F9FF73-1173-4D0C-B208-2D9B76C419BD}"/>
    <dgm:cxn modelId="{96E2B0C8-3F76-4A83-8161-25A901B893C2}" type="presOf" srcId="{0179A29B-6B11-442C-97AC-755B447884B1}" destId="{85849FE4-0F31-46FB-8F3C-E0B72B4BB6EE}" srcOrd="0" destOrd="0" presId="urn:microsoft.com/office/officeart/2005/8/layout/vList2"/>
    <dgm:cxn modelId="{D6B1EED7-78CA-42BB-A650-42C0AEBAD893}" srcId="{556BBB46-E875-4A77-A3B0-50A14D3F2ED8}" destId="{3CCDFA38-FCAD-4C76-A933-FC1EFECE0260}" srcOrd="0" destOrd="0" parTransId="{5BE4C9A4-B4D5-46C8-BEF3-63FDEED3ECAD}" sibTransId="{92FD6A28-5850-4407-8F9D-F9F62A5D1705}"/>
    <dgm:cxn modelId="{A988DCEA-6576-4175-92AF-ED1ECD9242AC}" type="presOf" srcId="{556BBB46-E875-4A77-A3B0-50A14D3F2ED8}" destId="{1C929951-44FC-4E6F-BAB3-DBEC266CF7A3}" srcOrd="0" destOrd="0" presId="urn:microsoft.com/office/officeart/2005/8/layout/vList2"/>
    <dgm:cxn modelId="{C75697F4-B67D-45C7-AE9B-1F4399F905C7}" type="presOf" srcId="{3CCDFA38-FCAD-4C76-A933-FC1EFECE0260}" destId="{2161539B-70AA-4893-B267-BD3F581F7D6D}" srcOrd="0" destOrd="0" presId="urn:microsoft.com/office/officeart/2005/8/layout/vList2"/>
    <dgm:cxn modelId="{865EC0E2-C51F-473E-8ECF-BE9CEEC6320F}" type="presParOf" srcId="{1C929951-44FC-4E6F-BAB3-DBEC266CF7A3}" destId="{2161539B-70AA-4893-B267-BD3F581F7D6D}" srcOrd="0" destOrd="0" presId="urn:microsoft.com/office/officeart/2005/8/layout/vList2"/>
    <dgm:cxn modelId="{BA0FE8A0-00ED-4A17-B595-78F13745478F}" type="presParOf" srcId="{1C929951-44FC-4E6F-BAB3-DBEC266CF7A3}" destId="{5C91FDCC-A9D5-4CC0-8FA8-48C2F03AB1C1}" srcOrd="1" destOrd="0" presId="urn:microsoft.com/office/officeart/2005/8/layout/vList2"/>
    <dgm:cxn modelId="{81391ECA-63DF-4080-809D-8141922A582E}" type="presParOf" srcId="{1C929951-44FC-4E6F-BAB3-DBEC266CF7A3}" destId="{53527352-9AE3-49FB-8648-953D24F71189}" srcOrd="2" destOrd="0" presId="urn:microsoft.com/office/officeart/2005/8/layout/vList2"/>
    <dgm:cxn modelId="{B9337C6E-6880-4D01-9D39-FA9494D580D0}" type="presParOf" srcId="{1C929951-44FC-4E6F-BAB3-DBEC266CF7A3}" destId="{6C92D8C1-B9B2-4D03-8684-D696B66B398D}" srcOrd="3" destOrd="0" presId="urn:microsoft.com/office/officeart/2005/8/layout/vList2"/>
    <dgm:cxn modelId="{396D5599-5396-4446-86DC-4A22B82A126E}" type="presParOf" srcId="{1C929951-44FC-4E6F-BAB3-DBEC266CF7A3}" destId="{A44DD20A-6D58-4B05-9BD6-E6B936577272}" srcOrd="4" destOrd="0" presId="urn:microsoft.com/office/officeart/2005/8/layout/vList2"/>
    <dgm:cxn modelId="{F759B9D0-EDAC-42AB-B415-2A9F222E7AF4}" type="presParOf" srcId="{1C929951-44FC-4E6F-BAB3-DBEC266CF7A3}" destId="{3799127F-C700-4059-8A11-6D71EFE4162F}" srcOrd="5" destOrd="0" presId="urn:microsoft.com/office/officeart/2005/8/layout/vList2"/>
    <dgm:cxn modelId="{55753296-02E9-4959-9FC3-8D8182550FA4}" type="presParOf" srcId="{1C929951-44FC-4E6F-BAB3-DBEC266CF7A3}" destId="{85849FE4-0F31-46FB-8F3C-E0B72B4BB6EE}" srcOrd="6" destOrd="0" presId="urn:microsoft.com/office/officeart/2005/8/layout/vList2"/>
    <dgm:cxn modelId="{8EC630D2-8DE9-497D-ABF7-8F519CB1A031}" type="presParOf" srcId="{1C929951-44FC-4E6F-BAB3-DBEC266CF7A3}" destId="{E3DF8071-A772-45FE-B9B8-F40389B3DDCC}" srcOrd="7" destOrd="0" presId="urn:microsoft.com/office/officeart/2005/8/layout/vList2"/>
    <dgm:cxn modelId="{7A893D66-CE99-4834-992D-EE18B7967930}" type="presParOf" srcId="{1C929951-44FC-4E6F-BAB3-DBEC266CF7A3}" destId="{A4CA7757-8B5B-4C00-A5CC-785C94704E3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2B5B922-46F1-4195-B4BC-2C735BD99B7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85E733CC-1623-4050-8196-B28F577D5E64}">
      <dgm:prSet/>
      <dgm:spPr/>
      <dgm:t>
        <a:bodyPr/>
        <a:lstStyle/>
        <a:p>
          <a:r>
            <a:rPr lang="en-GB" dirty="0"/>
            <a:t>We run an internally run Breakfast Club for Y3-6</a:t>
          </a:r>
          <a:endParaRPr lang="en-US" dirty="0"/>
        </a:p>
      </dgm:t>
    </dgm:pt>
    <dgm:pt modelId="{5C6AE5A5-DCF2-4AEA-9882-90DC385B9996}" type="parTrans" cxnId="{88F9B0E0-7B28-4564-BC7A-64B48D7FC5D5}">
      <dgm:prSet/>
      <dgm:spPr/>
      <dgm:t>
        <a:bodyPr/>
        <a:lstStyle/>
        <a:p>
          <a:endParaRPr lang="en-US"/>
        </a:p>
      </dgm:t>
    </dgm:pt>
    <dgm:pt modelId="{E7F93FC8-694C-4099-8B09-B1DA3CB58841}" type="sibTrans" cxnId="{88F9B0E0-7B28-4564-BC7A-64B48D7FC5D5}">
      <dgm:prSet/>
      <dgm:spPr/>
      <dgm:t>
        <a:bodyPr/>
        <a:lstStyle/>
        <a:p>
          <a:endParaRPr lang="en-US"/>
        </a:p>
      </dgm:t>
    </dgm:pt>
    <dgm:pt modelId="{F98AC793-216C-4497-BA27-F7D01D4CA770}">
      <dgm:prSet/>
      <dgm:spPr/>
      <dgm:t>
        <a:bodyPr/>
        <a:lstStyle/>
        <a:p>
          <a:r>
            <a:rPr lang="en-GB"/>
            <a:t>Breakfast Club runs from 7:30am-8:30am (breakfast provided)</a:t>
          </a:r>
          <a:endParaRPr lang="en-US"/>
        </a:p>
      </dgm:t>
    </dgm:pt>
    <dgm:pt modelId="{4C1943A3-8AA4-443F-AAB4-33F65367F2F1}" type="parTrans" cxnId="{9AC483EC-0831-485D-8B99-AA8A68E78368}">
      <dgm:prSet/>
      <dgm:spPr/>
      <dgm:t>
        <a:bodyPr/>
        <a:lstStyle/>
        <a:p>
          <a:endParaRPr lang="en-US"/>
        </a:p>
      </dgm:t>
    </dgm:pt>
    <dgm:pt modelId="{2E049548-5043-4503-B713-F9F9BFFF7186}" type="sibTrans" cxnId="{9AC483EC-0831-485D-8B99-AA8A68E78368}">
      <dgm:prSet/>
      <dgm:spPr/>
      <dgm:t>
        <a:bodyPr/>
        <a:lstStyle/>
        <a:p>
          <a:endParaRPr lang="en-US"/>
        </a:p>
      </dgm:t>
    </dgm:pt>
    <dgm:pt modelId="{5CBAF976-660F-49F6-BDD0-B44A00D7D6BF}">
      <dgm:prSet/>
      <dgm:spPr/>
      <dgm:t>
        <a:bodyPr/>
        <a:lstStyle/>
        <a:p>
          <a:r>
            <a:rPr lang="en-US" dirty="0"/>
            <a:t>Wraparound care: New in September </a:t>
          </a:r>
        </a:p>
        <a:p>
          <a:r>
            <a:rPr lang="en-US" dirty="0"/>
            <a:t>(Super Star Sports)</a:t>
          </a:r>
        </a:p>
        <a:p>
          <a:r>
            <a:rPr lang="en-US" dirty="0"/>
            <a:t>3:15pm-5:15pm</a:t>
          </a:r>
        </a:p>
      </dgm:t>
    </dgm:pt>
    <dgm:pt modelId="{A7843CC1-C09C-4AE7-B6E7-B0FC9190FB32}" type="parTrans" cxnId="{5F3A5AED-646B-46D3-89B3-A72C9ADF7EF9}">
      <dgm:prSet/>
      <dgm:spPr/>
      <dgm:t>
        <a:bodyPr/>
        <a:lstStyle/>
        <a:p>
          <a:endParaRPr lang="en-US"/>
        </a:p>
      </dgm:t>
    </dgm:pt>
    <dgm:pt modelId="{6972F120-B703-44AB-AA6E-B611256B296F}" type="sibTrans" cxnId="{5F3A5AED-646B-46D3-89B3-A72C9ADF7EF9}">
      <dgm:prSet/>
      <dgm:spPr/>
      <dgm:t>
        <a:bodyPr/>
        <a:lstStyle/>
        <a:p>
          <a:endParaRPr lang="en-US"/>
        </a:p>
      </dgm:t>
    </dgm:pt>
    <dgm:pt modelId="{A362B933-E2D5-4902-99B7-9D0B6E11C8AB}">
      <dgm:prSet/>
      <dgm:spPr/>
      <dgm:t>
        <a:bodyPr/>
        <a:lstStyle/>
        <a:p>
          <a:r>
            <a:rPr lang="en-GB" dirty="0"/>
            <a:t>Accept tax-free childcare vouchers</a:t>
          </a:r>
          <a:endParaRPr lang="en-US" dirty="0"/>
        </a:p>
      </dgm:t>
    </dgm:pt>
    <dgm:pt modelId="{28E98D9D-E3A3-416D-8EF3-3BEAAE386F27}" type="parTrans" cxnId="{00BC800B-55B6-47DC-8FDF-4EDCE229B154}">
      <dgm:prSet/>
      <dgm:spPr/>
      <dgm:t>
        <a:bodyPr/>
        <a:lstStyle/>
        <a:p>
          <a:endParaRPr lang="en-US"/>
        </a:p>
      </dgm:t>
    </dgm:pt>
    <dgm:pt modelId="{88BFF1F6-C77F-470C-931E-C838A9E3A81A}" type="sibTrans" cxnId="{00BC800B-55B6-47DC-8FDF-4EDCE229B154}">
      <dgm:prSet/>
      <dgm:spPr/>
      <dgm:t>
        <a:bodyPr/>
        <a:lstStyle/>
        <a:p>
          <a:endParaRPr lang="en-US"/>
        </a:p>
      </dgm:t>
    </dgm:pt>
    <dgm:pt modelId="{BE6A9C31-76DC-4CD1-95A9-CCF5D3484689}" type="pres">
      <dgm:prSet presAssocID="{F2B5B922-46F1-4195-B4BC-2C735BD99B74}" presName="diagram" presStyleCnt="0">
        <dgm:presLayoutVars>
          <dgm:dir/>
          <dgm:resizeHandles val="exact"/>
        </dgm:presLayoutVars>
      </dgm:prSet>
      <dgm:spPr/>
    </dgm:pt>
    <dgm:pt modelId="{07880A5D-08E0-4B66-8766-53BE804899A0}" type="pres">
      <dgm:prSet presAssocID="{85E733CC-1623-4050-8196-B28F577D5E64}" presName="node" presStyleLbl="node1" presStyleIdx="0" presStyleCnt="4">
        <dgm:presLayoutVars>
          <dgm:bulletEnabled val="1"/>
        </dgm:presLayoutVars>
      </dgm:prSet>
      <dgm:spPr/>
    </dgm:pt>
    <dgm:pt modelId="{D00011D6-FF9A-47FC-90A2-C2D66DD83989}" type="pres">
      <dgm:prSet presAssocID="{E7F93FC8-694C-4099-8B09-B1DA3CB58841}" presName="sibTrans" presStyleCnt="0"/>
      <dgm:spPr/>
    </dgm:pt>
    <dgm:pt modelId="{F91AA8ED-32ED-4FD7-AC16-CCA78B30A763}" type="pres">
      <dgm:prSet presAssocID="{F98AC793-216C-4497-BA27-F7D01D4CA770}" presName="node" presStyleLbl="node1" presStyleIdx="1" presStyleCnt="4">
        <dgm:presLayoutVars>
          <dgm:bulletEnabled val="1"/>
        </dgm:presLayoutVars>
      </dgm:prSet>
      <dgm:spPr/>
    </dgm:pt>
    <dgm:pt modelId="{104950B7-D68A-4D7B-83B7-2AE30C27AF8A}" type="pres">
      <dgm:prSet presAssocID="{2E049548-5043-4503-B713-F9F9BFFF7186}" presName="sibTrans" presStyleCnt="0"/>
      <dgm:spPr/>
    </dgm:pt>
    <dgm:pt modelId="{F329976E-0895-4960-9A19-12D27D2DBE84}" type="pres">
      <dgm:prSet presAssocID="{5CBAF976-660F-49F6-BDD0-B44A00D7D6BF}" presName="node" presStyleLbl="node1" presStyleIdx="2" presStyleCnt="4">
        <dgm:presLayoutVars>
          <dgm:bulletEnabled val="1"/>
        </dgm:presLayoutVars>
      </dgm:prSet>
      <dgm:spPr/>
    </dgm:pt>
    <dgm:pt modelId="{85C57BB5-B9CA-4A91-8C71-779DCBDB6A57}" type="pres">
      <dgm:prSet presAssocID="{6972F120-B703-44AB-AA6E-B611256B296F}" presName="sibTrans" presStyleCnt="0"/>
      <dgm:spPr/>
    </dgm:pt>
    <dgm:pt modelId="{C4684976-213F-4707-ABB2-4F7E199584FC}" type="pres">
      <dgm:prSet presAssocID="{A362B933-E2D5-4902-99B7-9D0B6E11C8AB}" presName="node" presStyleLbl="node1" presStyleIdx="3" presStyleCnt="4">
        <dgm:presLayoutVars>
          <dgm:bulletEnabled val="1"/>
        </dgm:presLayoutVars>
      </dgm:prSet>
      <dgm:spPr/>
    </dgm:pt>
  </dgm:ptLst>
  <dgm:cxnLst>
    <dgm:cxn modelId="{00BC800B-55B6-47DC-8FDF-4EDCE229B154}" srcId="{F2B5B922-46F1-4195-B4BC-2C735BD99B74}" destId="{A362B933-E2D5-4902-99B7-9D0B6E11C8AB}" srcOrd="3" destOrd="0" parTransId="{28E98D9D-E3A3-416D-8EF3-3BEAAE386F27}" sibTransId="{88BFF1F6-C77F-470C-931E-C838A9E3A81A}"/>
    <dgm:cxn modelId="{19610C11-CEF8-47A6-967D-93C6E910BD19}" type="presOf" srcId="{F98AC793-216C-4497-BA27-F7D01D4CA770}" destId="{F91AA8ED-32ED-4FD7-AC16-CCA78B30A763}" srcOrd="0" destOrd="0" presId="urn:microsoft.com/office/officeart/2005/8/layout/default"/>
    <dgm:cxn modelId="{30B0541A-05BD-4792-8DF9-0969C29616A6}" type="presOf" srcId="{5CBAF976-660F-49F6-BDD0-B44A00D7D6BF}" destId="{F329976E-0895-4960-9A19-12D27D2DBE84}" srcOrd="0" destOrd="0" presId="urn:microsoft.com/office/officeart/2005/8/layout/default"/>
    <dgm:cxn modelId="{E964BF44-10BB-4316-91CC-8E8CF9B274F8}" type="presOf" srcId="{85E733CC-1623-4050-8196-B28F577D5E64}" destId="{07880A5D-08E0-4B66-8766-53BE804899A0}" srcOrd="0" destOrd="0" presId="urn:microsoft.com/office/officeart/2005/8/layout/default"/>
    <dgm:cxn modelId="{78648C89-A7A3-4DEB-B10D-F842D9349311}" type="presOf" srcId="{A362B933-E2D5-4902-99B7-9D0B6E11C8AB}" destId="{C4684976-213F-4707-ABB2-4F7E199584FC}" srcOrd="0" destOrd="0" presId="urn:microsoft.com/office/officeart/2005/8/layout/default"/>
    <dgm:cxn modelId="{4A25818F-7E5D-4B7C-AAF8-C14657F32E6C}" type="presOf" srcId="{F2B5B922-46F1-4195-B4BC-2C735BD99B74}" destId="{BE6A9C31-76DC-4CD1-95A9-CCF5D3484689}" srcOrd="0" destOrd="0" presId="urn:microsoft.com/office/officeart/2005/8/layout/default"/>
    <dgm:cxn modelId="{88F9B0E0-7B28-4564-BC7A-64B48D7FC5D5}" srcId="{F2B5B922-46F1-4195-B4BC-2C735BD99B74}" destId="{85E733CC-1623-4050-8196-B28F577D5E64}" srcOrd="0" destOrd="0" parTransId="{5C6AE5A5-DCF2-4AEA-9882-90DC385B9996}" sibTransId="{E7F93FC8-694C-4099-8B09-B1DA3CB58841}"/>
    <dgm:cxn modelId="{9AC483EC-0831-485D-8B99-AA8A68E78368}" srcId="{F2B5B922-46F1-4195-B4BC-2C735BD99B74}" destId="{F98AC793-216C-4497-BA27-F7D01D4CA770}" srcOrd="1" destOrd="0" parTransId="{4C1943A3-8AA4-443F-AAB4-33F65367F2F1}" sibTransId="{2E049548-5043-4503-B713-F9F9BFFF7186}"/>
    <dgm:cxn modelId="{5F3A5AED-646B-46D3-89B3-A72C9ADF7EF9}" srcId="{F2B5B922-46F1-4195-B4BC-2C735BD99B74}" destId="{5CBAF976-660F-49F6-BDD0-B44A00D7D6BF}" srcOrd="2" destOrd="0" parTransId="{A7843CC1-C09C-4AE7-B6E7-B0FC9190FB32}" sibTransId="{6972F120-B703-44AB-AA6E-B611256B296F}"/>
    <dgm:cxn modelId="{99FD5DF0-D90C-4A48-B224-5916065D775E}" type="presParOf" srcId="{BE6A9C31-76DC-4CD1-95A9-CCF5D3484689}" destId="{07880A5D-08E0-4B66-8766-53BE804899A0}" srcOrd="0" destOrd="0" presId="urn:microsoft.com/office/officeart/2005/8/layout/default"/>
    <dgm:cxn modelId="{289A03B8-8F9D-4E19-AAE1-572EF9253B4D}" type="presParOf" srcId="{BE6A9C31-76DC-4CD1-95A9-CCF5D3484689}" destId="{D00011D6-FF9A-47FC-90A2-C2D66DD83989}" srcOrd="1" destOrd="0" presId="urn:microsoft.com/office/officeart/2005/8/layout/default"/>
    <dgm:cxn modelId="{96A03D68-6CF1-41DD-A08C-B28CA5B150C0}" type="presParOf" srcId="{BE6A9C31-76DC-4CD1-95A9-CCF5D3484689}" destId="{F91AA8ED-32ED-4FD7-AC16-CCA78B30A763}" srcOrd="2" destOrd="0" presId="urn:microsoft.com/office/officeart/2005/8/layout/default"/>
    <dgm:cxn modelId="{81EDCE10-7D8E-41CB-BA62-144382F1EA44}" type="presParOf" srcId="{BE6A9C31-76DC-4CD1-95A9-CCF5D3484689}" destId="{104950B7-D68A-4D7B-83B7-2AE30C27AF8A}" srcOrd="3" destOrd="0" presId="urn:microsoft.com/office/officeart/2005/8/layout/default"/>
    <dgm:cxn modelId="{753983BA-0DEB-47C9-BB5C-655844A5986F}" type="presParOf" srcId="{BE6A9C31-76DC-4CD1-95A9-CCF5D3484689}" destId="{F329976E-0895-4960-9A19-12D27D2DBE84}" srcOrd="4" destOrd="0" presId="urn:microsoft.com/office/officeart/2005/8/layout/default"/>
    <dgm:cxn modelId="{6F8F699D-8B45-4C6B-9B3F-336EAF546969}" type="presParOf" srcId="{BE6A9C31-76DC-4CD1-95A9-CCF5D3484689}" destId="{85C57BB5-B9CA-4A91-8C71-779DCBDB6A57}" srcOrd="5" destOrd="0" presId="urn:microsoft.com/office/officeart/2005/8/layout/default"/>
    <dgm:cxn modelId="{B0C73E11-1683-4FD9-9EBF-AA4D18DF4C5F}" type="presParOf" srcId="{BE6A9C31-76DC-4CD1-95A9-CCF5D3484689}" destId="{C4684976-213F-4707-ABB2-4F7E199584FC}"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CA83DF6-2BDF-42AB-BFD7-931DD57A0B01}"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DBF0A22-EE94-4F8D-B686-E2151EBE2966}">
      <dgm:prSet/>
      <dgm:spPr/>
      <dgm:t>
        <a:bodyPr/>
        <a:lstStyle/>
        <a:p>
          <a:pPr>
            <a:lnSpc>
              <a:spcPct val="100000"/>
            </a:lnSpc>
          </a:pPr>
          <a:r>
            <a:rPr lang="en-GB" dirty="0"/>
            <a:t>READY</a:t>
          </a:r>
          <a:endParaRPr lang="en-US" dirty="0"/>
        </a:p>
      </dgm:t>
    </dgm:pt>
    <dgm:pt modelId="{C50E51A0-9C47-4F96-88D3-F8538296DDC6}" type="parTrans" cxnId="{7955CB64-9E3F-482A-AEC8-E121DB5E3939}">
      <dgm:prSet/>
      <dgm:spPr/>
      <dgm:t>
        <a:bodyPr/>
        <a:lstStyle/>
        <a:p>
          <a:endParaRPr lang="en-US"/>
        </a:p>
      </dgm:t>
    </dgm:pt>
    <dgm:pt modelId="{ED1F869B-A360-4FE5-B7B8-34B61376519D}" type="sibTrans" cxnId="{7955CB64-9E3F-482A-AEC8-E121DB5E3939}">
      <dgm:prSet/>
      <dgm:spPr/>
      <dgm:t>
        <a:bodyPr/>
        <a:lstStyle/>
        <a:p>
          <a:endParaRPr lang="en-US"/>
        </a:p>
      </dgm:t>
    </dgm:pt>
    <dgm:pt modelId="{704ABA07-6FE0-4BAF-8576-E06C2A5A7C3D}">
      <dgm:prSet/>
      <dgm:spPr/>
      <dgm:t>
        <a:bodyPr/>
        <a:lstStyle/>
        <a:p>
          <a:pPr>
            <a:lnSpc>
              <a:spcPct val="100000"/>
            </a:lnSpc>
          </a:pPr>
          <a:r>
            <a:rPr lang="en-GB"/>
            <a:t>RESPECTFUL</a:t>
          </a:r>
          <a:endParaRPr lang="en-US"/>
        </a:p>
      </dgm:t>
    </dgm:pt>
    <dgm:pt modelId="{EC18BA34-7F2B-4EC9-9B50-EFD2D23218C0}" type="parTrans" cxnId="{758DDB05-6080-4C95-9F13-609D23A6AB66}">
      <dgm:prSet/>
      <dgm:spPr/>
      <dgm:t>
        <a:bodyPr/>
        <a:lstStyle/>
        <a:p>
          <a:endParaRPr lang="en-US"/>
        </a:p>
      </dgm:t>
    </dgm:pt>
    <dgm:pt modelId="{1EB152C5-CEC0-4962-82F5-AA6106CFE9FA}" type="sibTrans" cxnId="{758DDB05-6080-4C95-9F13-609D23A6AB66}">
      <dgm:prSet/>
      <dgm:spPr/>
      <dgm:t>
        <a:bodyPr/>
        <a:lstStyle/>
        <a:p>
          <a:endParaRPr lang="en-US"/>
        </a:p>
      </dgm:t>
    </dgm:pt>
    <dgm:pt modelId="{CF44F41C-FC5C-4506-9773-7FFD51219DFF}">
      <dgm:prSet/>
      <dgm:spPr/>
      <dgm:t>
        <a:bodyPr/>
        <a:lstStyle/>
        <a:p>
          <a:pPr>
            <a:lnSpc>
              <a:spcPct val="100000"/>
            </a:lnSpc>
          </a:pPr>
          <a:r>
            <a:rPr lang="en-GB"/>
            <a:t>SAFE</a:t>
          </a:r>
          <a:endParaRPr lang="en-US"/>
        </a:p>
      </dgm:t>
    </dgm:pt>
    <dgm:pt modelId="{1A30D7E3-34B1-4594-AE18-167CC6BD0343}" type="parTrans" cxnId="{2E8FE7A9-87E0-4154-BC5A-B7B40A652349}">
      <dgm:prSet/>
      <dgm:spPr/>
      <dgm:t>
        <a:bodyPr/>
        <a:lstStyle/>
        <a:p>
          <a:endParaRPr lang="en-US"/>
        </a:p>
      </dgm:t>
    </dgm:pt>
    <dgm:pt modelId="{262C7FB6-4343-4F62-A813-C4016DADE25C}" type="sibTrans" cxnId="{2E8FE7A9-87E0-4154-BC5A-B7B40A652349}">
      <dgm:prSet/>
      <dgm:spPr/>
      <dgm:t>
        <a:bodyPr/>
        <a:lstStyle/>
        <a:p>
          <a:endParaRPr lang="en-US"/>
        </a:p>
      </dgm:t>
    </dgm:pt>
    <dgm:pt modelId="{21E54658-5CD8-44F5-97E3-35464C53858B}" type="pres">
      <dgm:prSet presAssocID="{1CA83DF6-2BDF-42AB-BFD7-931DD57A0B01}" presName="root" presStyleCnt="0">
        <dgm:presLayoutVars>
          <dgm:dir/>
          <dgm:resizeHandles val="exact"/>
        </dgm:presLayoutVars>
      </dgm:prSet>
      <dgm:spPr/>
    </dgm:pt>
    <dgm:pt modelId="{197FBC1A-9AB7-40E1-ADD1-B93567A9E425}" type="pres">
      <dgm:prSet presAssocID="{BDBF0A22-EE94-4F8D-B686-E2151EBE2966}" presName="compNode" presStyleCnt="0"/>
      <dgm:spPr/>
    </dgm:pt>
    <dgm:pt modelId="{FACAC825-A253-4A68-B486-8B36C6785152}" type="pres">
      <dgm:prSet presAssocID="{BDBF0A22-EE94-4F8D-B686-E2151EBE296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mark"/>
        </a:ext>
      </dgm:extLst>
    </dgm:pt>
    <dgm:pt modelId="{C4899EE0-4F9E-4F30-A223-2D91DC4C9F7A}" type="pres">
      <dgm:prSet presAssocID="{BDBF0A22-EE94-4F8D-B686-E2151EBE2966}" presName="spaceRect" presStyleCnt="0"/>
      <dgm:spPr/>
    </dgm:pt>
    <dgm:pt modelId="{21DAC874-B9FF-4133-AF91-3E98D2A929C1}" type="pres">
      <dgm:prSet presAssocID="{BDBF0A22-EE94-4F8D-B686-E2151EBE2966}" presName="textRect" presStyleLbl="revTx" presStyleIdx="0" presStyleCnt="3">
        <dgm:presLayoutVars>
          <dgm:chMax val="1"/>
          <dgm:chPref val="1"/>
        </dgm:presLayoutVars>
      </dgm:prSet>
      <dgm:spPr/>
    </dgm:pt>
    <dgm:pt modelId="{4BCFF5E1-9FA3-4962-9211-CDBEA8A3811C}" type="pres">
      <dgm:prSet presAssocID="{ED1F869B-A360-4FE5-B7B8-34B61376519D}" presName="sibTrans" presStyleCnt="0"/>
      <dgm:spPr/>
    </dgm:pt>
    <dgm:pt modelId="{DE5CC149-AC8F-4DD5-BB50-AC49DA8A6008}" type="pres">
      <dgm:prSet presAssocID="{704ABA07-6FE0-4BAF-8576-E06C2A5A7C3D}" presName="compNode" presStyleCnt="0"/>
      <dgm:spPr/>
    </dgm:pt>
    <dgm:pt modelId="{86A7FD76-6081-4268-933B-6458A4F2ABF6}" type="pres">
      <dgm:prSet presAssocID="{704ABA07-6FE0-4BAF-8576-E06C2A5A7C3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humbs Up Sign"/>
        </a:ext>
      </dgm:extLst>
    </dgm:pt>
    <dgm:pt modelId="{3B814636-CE18-4C86-8240-79FAFA6BE2F1}" type="pres">
      <dgm:prSet presAssocID="{704ABA07-6FE0-4BAF-8576-E06C2A5A7C3D}" presName="spaceRect" presStyleCnt="0"/>
      <dgm:spPr/>
    </dgm:pt>
    <dgm:pt modelId="{9313AFF2-6278-44F3-829C-AF307404CBBA}" type="pres">
      <dgm:prSet presAssocID="{704ABA07-6FE0-4BAF-8576-E06C2A5A7C3D}" presName="textRect" presStyleLbl="revTx" presStyleIdx="1" presStyleCnt="3">
        <dgm:presLayoutVars>
          <dgm:chMax val="1"/>
          <dgm:chPref val="1"/>
        </dgm:presLayoutVars>
      </dgm:prSet>
      <dgm:spPr/>
    </dgm:pt>
    <dgm:pt modelId="{408807F6-08CE-4004-BF1A-F906917FD4CD}" type="pres">
      <dgm:prSet presAssocID="{1EB152C5-CEC0-4962-82F5-AA6106CFE9FA}" presName="sibTrans" presStyleCnt="0"/>
      <dgm:spPr/>
    </dgm:pt>
    <dgm:pt modelId="{63A22B13-4F16-48DE-9EB1-C36DE66DCDBC}" type="pres">
      <dgm:prSet presAssocID="{CF44F41C-FC5C-4506-9773-7FFD51219DFF}" presName="compNode" presStyleCnt="0"/>
      <dgm:spPr/>
    </dgm:pt>
    <dgm:pt modelId="{E7F0DCDA-4515-4B6A-8F10-9E9EE8073647}" type="pres">
      <dgm:prSet presAssocID="{CF44F41C-FC5C-4506-9773-7FFD51219DF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afe"/>
        </a:ext>
      </dgm:extLst>
    </dgm:pt>
    <dgm:pt modelId="{83209531-4FBA-46E0-A35A-2F4F8101C814}" type="pres">
      <dgm:prSet presAssocID="{CF44F41C-FC5C-4506-9773-7FFD51219DFF}" presName="spaceRect" presStyleCnt="0"/>
      <dgm:spPr/>
    </dgm:pt>
    <dgm:pt modelId="{AB576E6B-7C0D-4AA0-A3C8-0E958B92EF52}" type="pres">
      <dgm:prSet presAssocID="{CF44F41C-FC5C-4506-9773-7FFD51219DFF}" presName="textRect" presStyleLbl="revTx" presStyleIdx="2" presStyleCnt="3">
        <dgm:presLayoutVars>
          <dgm:chMax val="1"/>
          <dgm:chPref val="1"/>
        </dgm:presLayoutVars>
      </dgm:prSet>
      <dgm:spPr/>
    </dgm:pt>
  </dgm:ptLst>
  <dgm:cxnLst>
    <dgm:cxn modelId="{5E882003-09AF-47CC-B491-113A39FF45C8}" type="presOf" srcId="{1CA83DF6-2BDF-42AB-BFD7-931DD57A0B01}" destId="{21E54658-5CD8-44F5-97E3-35464C53858B}" srcOrd="0" destOrd="0" presId="urn:microsoft.com/office/officeart/2018/2/layout/IconLabelList"/>
    <dgm:cxn modelId="{758DDB05-6080-4C95-9F13-609D23A6AB66}" srcId="{1CA83DF6-2BDF-42AB-BFD7-931DD57A0B01}" destId="{704ABA07-6FE0-4BAF-8576-E06C2A5A7C3D}" srcOrd="1" destOrd="0" parTransId="{EC18BA34-7F2B-4EC9-9B50-EFD2D23218C0}" sibTransId="{1EB152C5-CEC0-4962-82F5-AA6106CFE9FA}"/>
    <dgm:cxn modelId="{7955CB64-9E3F-482A-AEC8-E121DB5E3939}" srcId="{1CA83DF6-2BDF-42AB-BFD7-931DD57A0B01}" destId="{BDBF0A22-EE94-4F8D-B686-E2151EBE2966}" srcOrd="0" destOrd="0" parTransId="{C50E51A0-9C47-4F96-88D3-F8538296DDC6}" sibTransId="{ED1F869B-A360-4FE5-B7B8-34B61376519D}"/>
    <dgm:cxn modelId="{C5D5E36B-0792-4FC8-BF1C-D6EC64A1BB64}" type="presOf" srcId="{704ABA07-6FE0-4BAF-8576-E06C2A5A7C3D}" destId="{9313AFF2-6278-44F3-829C-AF307404CBBA}" srcOrd="0" destOrd="0" presId="urn:microsoft.com/office/officeart/2018/2/layout/IconLabelList"/>
    <dgm:cxn modelId="{2E8FE7A9-87E0-4154-BC5A-B7B40A652349}" srcId="{1CA83DF6-2BDF-42AB-BFD7-931DD57A0B01}" destId="{CF44F41C-FC5C-4506-9773-7FFD51219DFF}" srcOrd="2" destOrd="0" parTransId="{1A30D7E3-34B1-4594-AE18-167CC6BD0343}" sibTransId="{262C7FB6-4343-4F62-A813-C4016DADE25C}"/>
    <dgm:cxn modelId="{8B693DC8-A606-408C-BAC5-EE074B1E1C00}" type="presOf" srcId="{BDBF0A22-EE94-4F8D-B686-E2151EBE2966}" destId="{21DAC874-B9FF-4133-AF91-3E98D2A929C1}" srcOrd="0" destOrd="0" presId="urn:microsoft.com/office/officeart/2018/2/layout/IconLabelList"/>
    <dgm:cxn modelId="{622345C8-C7A3-40B7-AED4-4160CBCBEAA1}" type="presOf" srcId="{CF44F41C-FC5C-4506-9773-7FFD51219DFF}" destId="{AB576E6B-7C0D-4AA0-A3C8-0E958B92EF52}" srcOrd="0" destOrd="0" presId="urn:microsoft.com/office/officeart/2018/2/layout/IconLabelList"/>
    <dgm:cxn modelId="{1B0F3750-BC2B-42D6-AC2C-61E060C6D664}" type="presParOf" srcId="{21E54658-5CD8-44F5-97E3-35464C53858B}" destId="{197FBC1A-9AB7-40E1-ADD1-B93567A9E425}" srcOrd="0" destOrd="0" presId="urn:microsoft.com/office/officeart/2018/2/layout/IconLabelList"/>
    <dgm:cxn modelId="{0A4AE57C-7D66-45D4-9AC7-C1338582F8B3}" type="presParOf" srcId="{197FBC1A-9AB7-40E1-ADD1-B93567A9E425}" destId="{FACAC825-A253-4A68-B486-8B36C6785152}" srcOrd="0" destOrd="0" presId="urn:microsoft.com/office/officeart/2018/2/layout/IconLabelList"/>
    <dgm:cxn modelId="{43F3BEF6-5444-4275-A275-1A9E61FA8A21}" type="presParOf" srcId="{197FBC1A-9AB7-40E1-ADD1-B93567A9E425}" destId="{C4899EE0-4F9E-4F30-A223-2D91DC4C9F7A}" srcOrd="1" destOrd="0" presId="urn:microsoft.com/office/officeart/2018/2/layout/IconLabelList"/>
    <dgm:cxn modelId="{4E53D697-2CBD-4321-815C-7B75C25F4860}" type="presParOf" srcId="{197FBC1A-9AB7-40E1-ADD1-B93567A9E425}" destId="{21DAC874-B9FF-4133-AF91-3E98D2A929C1}" srcOrd="2" destOrd="0" presId="urn:microsoft.com/office/officeart/2018/2/layout/IconLabelList"/>
    <dgm:cxn modelId="{97AB74F2-A9AB-4DC4-AF23-91CBFAA40812}" type="presParOf" srcId="{21E54658-5CD8-44F5-97E3-35464C53858B}" destId="{4BCFF5E1-9FA3-4962-9211-CDBEA8A3811C}" srcOrd="1" destOrd="0" presId="urn:microsoft.com/office/officeart/2018/2/layout/IconLabelList"/>
    <dgm:cxn modelId="{A7A2066C-F82C-4993-81AD-244335035E28}" type="presParOf" srcId="{21E54658-5CD8-44F5-97E3-35464C53858B}" destId="{DE5CC149-AC8F-4DD5-BB50-AC49DA8A6008}" srcOrd="2" destOrd="0" presId="urn:microsoft.com/office/officeart/2018/2/layout/IconLabelList"/>
    <dgm:cxn modelId="{3972DAAD-6E3C-43AB-AF51-8D552137B8AA}" type="presParOf" srcId="{DE5CC149-AC8F-4DD5-BB50-AC49DA8A6008}" destId="{86A7FD76-6081-4268-933B-6458A4F2ABF6}" srcOrd="0" destOrd="0" presId="urn:microsoft.com/office/officeart/2018/2/layout/IconLabelList"/>
    <dgm:cxn modelId="{E0642E16-9352-4BD9-9465-D2A37191F14A}" type="presParOf" srcId="{DE5CC149-AC8F-4DD5-BB50-AC49DA8A6008}" destId="{3B814636-CE18-4C86-8240-79FAFA6BE2F1}" srcOrd="1" destOrd="0" presId="urn:microsoft.com/office/officeart/2018/2/layout/IconLabelList"/>
    <dgm:cxn modelId="{D03C42CD-9EF2-4675-823A-4E554FA2C18D}" type="presParOf" srcId="{DE5CC149-AC8F-4DD5-BB50-AC49DA8A6008}" destId="{9313AFF2-6278-44F3-829C-AF307404CBBA}" srcOrd="2" destOrd="0" presId="urn:microsoft.com/office/officeart/2018/2/layout/IconLabelList"/>
    <dgm:cxn modelId="{02C4166A-B15D-46A5-B6BE-253C035CAACA}" type="presParOf" srcId="{21E54658-5CD8-44F5-97E3-35464C53858B}" destId="{408807F6-08CE-4004-BF1A-F906917FD4CD}" srcOrd="3" destOrd="0" presId="urn:microsoft.com/office/officeart/2018/2/layout/IconLabelList"/>
    <dgm:cxn modelId="{20324D32-B2C6-48F2-BF57-D1DBB00EBD56}" type="presParOf" srcId="{21E54658-5CD8-44F5-97E3-35464C53858B}" destId="{63A22B13-4F16-48DE-9EB1-C36DE66DCDBC}" srcOrd="4" destOrd="0" presId="urn:microsoft.com/office/officeart/2018/2/layout/IconLabelList"/>
    <dgm:cxn modelId="{13D0EDA6-8BD2-4B2B-8602-79FE5AC6C87D}" type="presParOf" srcId="{63A22B13-4F16-48DE-9EB1-C36DE66DCDBC}" destId="{E7F0DCDA-4515-4B6A-8F10-9E9EE8073647}" srcOrd="0" destOrd="0" presId="urn:microsoft.com/office/officeart/2018/2/layout/IconLabelList"/>
    <dgm:cxn modelId="{53812D0F-6602-4CF9-B0A3-68F62FECB914}" type="presParOf" srcId="{63A22B13-4F16-48DE-9EB1-C36DE66DCDBC}" destId="{83209531-4FBA-46E0-A35A-2F4F8101C814}" srcOrd="1" destOrd="0" presId="urn:microsoft.com/office/officeart/2018/2/layout/IconLabelList"/>
    <dgm:cxn modelId="{224C960E-550A-4746-B129-35BD294808CF}" type="presParOf" srcId="{63A22B13-4F16-48DE-9EB1-C36DE66DCDBC}" destId="{AB576E6B-7C0D-4AA0-A3C8-0E958B92EF5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0036D2C-74F9-4B5B-BCAA-AD7F51034531}"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D9C5F009-6154-44E0-BBBD-E32439C11DCD}">
      <dgm:prSet/>
      <dgm:spPr/>
      <dgm:t>
        <a:bodyPr/>
        <a:lstStyle/>
        <a:p>
          <a:r>
            <a:rPr lang="en-GB" b="1"/>
            <a:t>Day-to-day concerns: </a:t>
          </a:r>
          <a:r>
            <a:rPr lang="en-GB"/>
            <a:t>pop note into planner or speak to staff at the end of the day.</a:t>
          </a:r>
          <a:endParaRPr lang="en-US"/>
        </a:p>
      </dgm:t>
    </dgm:pt>
    <dgm:pt modelId="{FA7D4F70-A4B1-4054-B5C1-8D9C0E9983F3}" type="parTrans" cxnId="{2B4D1E13-A2F8-4E9C-8D68-6CDE6879C9D5}">
      <dgm:prSet/>
      <dgm:spPr/>
      <dgm:t>
        <a:bodyPr/>
        <a:lstStyle/>
        <a:p>
          <a:endParaRPr lang="en-US"/>
        </a:p>
      </dgm:t>
    </dgm:pt>
    <dgm:pt modelId="{52EE3516-68EE-4F0C-9AF8-F7F2D7399967}" type="sibTrans" cxnId="{2B4D1E13-A2F8-4E9C-8D68-6CDE6879C9D5}">
      <dgm:prSet/>
      <dgm:spPr/>
      <dgm:t>
        <a:bodyPr/>
        <a:lstStyle/>
        <a:p>
          <a:endParaRPr lang="en-US"/>
        </a:p>
      </dgm:t>
    </dgm:pt>
    <dgm:pt modelId="{CD33E659-8DE0-4DD5-A50D-3BD9631DD4AC}">
      <dgm:prSet/>
      <dgm:spPr/>
      <dgm:t>
        <a:bodyPr/>
        <a:lstStyle/>
        <a:p>
          <a:r>
            <a:rPr lang="en-GB"/>
            <a:t>Mornings operate on a drop-off and go via Whitehall Road entrance or front gate, if sibling is in WIS</a:t>
          </a:r>
          <a:endParaRPr lang="en-US"/>
        </a:p>
      </dgm:t>
    </dgm:pt>
    <dgm:pt modelId="{D33F84A1-8D59-4895-BD8F-55321DB247ED}" type="parTrans" cxnId="{ACECC475-CE48-4A4E-8D52-4156822CCED9}">
      <dgm:prSet/>
      <dgm:spPr/>
      <dgm:t>
        <a:bodyPr/>
        <a:lstStyle/>
        <a:p>
          <a:endParaRPr lang="en-US"/>
        </a:p>
      </dgm:t>
    </dgm:pt>
    <dgm:pt modelId="{254E8AFA-3652-4E0D-9F38-8B71AC5E0145}" type="sibTrans" cxnId="{ACECC475-CE48-4A4E-8D52-4156822CCED9}">
      <dgm:prSet/>
      <dgm:spPr/>
      <dgm:t>
        <a:bodyPr/>
        <a:lstStyle/>
        <a:p>
          <a:endParaRPr lang="en-US"/>
        </a:p>
      </dgm:t>
    </dgm:pt>
    <dgm:pt modelId="{14BB1B87-9194-4B2F-9BBF-1A384B086D87}">
      <dgm:prSet/>
      <dgm:spPr/>
      <dgm:t>
        <a:bodyPr/>
        <a:lstStyle/>
        <a:p>
          <a:r>
            <a:rPr lang="en-GB"/>
            <a:t>Arrange an appointment to talk to the teacher concerned</a:t>
          </a:r>
          <a:endParaRPr lang="en-US"/>
        </a:p>
      </dgm:t>
    </dgm:pt>
    <dgm:pt modelId="{9EB696B6-41A3-4E5C-BFE9-7ABB90EF2DD1}" type="parTrans" cxnId="{7DBE66A6-D136-48D6-9ADF-3D314BBE866E}">
      <dgm:prSet/>
      <dgm:spPr/>
      <dgm:t>
        <a:bodyPr/>
        <a:lstStyle/>
        <a:p>
          <a:endParaRPr lang="en-US"/>
        </a:p>
      </dgm:t>
    </dgm:pt>
    <dgm:pt modelId="{132A6FF2-0646-4F5E-A7AD-3914253970A2}" type="sibTrans" cxnId="{7DBE66A6-D136-48D6-9ADF-3D314BBE866E}">
      <dgm:prSet/>
      <dgm:spPr/>
      <dgm:t>
        <a:bodyPr/>
        <a:lstStyle/>
        <a:p>
          <a:endParaRPr lang="en-US"/>
        </a:p>
      </dgm:t>
    </dgm:pt>
    <dgm:pt modelId="{0CE7B92E-47D4-4F73-BC1E-09AB01218F71}">
      <dgm:prSet/>
      <dgm:spPr/>
      <dgm:t>
        <a:bodyPr/>
        <a:lstStyle/>
        <a:p>
          <a:r>
            <a:rPr lang="en-GB"/>
            <a:t>Playground matters- notify staff who can deal with on your behalf</a:t>
          </a:r>
          <a:endParaRPr lang="en-US"/>
        </a:p>
      </dgm:t>
    </dgm:pt>
    <dgm:pt modelId="{C0ABFAD0-6102-4116-A357-A8B36B9C3B90}" type="parTrans" cxnId="{EB8F7590-3F6B-4734-A8FC-795B8D823852}">
      <dgm:prSet/>
      <dgm:spPr/>
      <dgm:t>
        <a:bodyPr/>
        <a:lstStyle/>
        <a:p>
          <a:endParaRPr lang="en-US"/>
        </a:p>
      </dgm:t>
    </dgm:pt>
    <dgm:pt modelId="{88BFAE78-8EE3-43D4-A2A3-FCACBE55174A}" type="sibTrans" cxnId="{EB8F7590-3F6B-4734-A8FC-795B8D823852}">
      <dgm:prSet/>
      <dgm:spPr/>
      <dgm:t>
        <a:bodyPr/>
        <a:lstStyle/>
        <a:p>
          <a:endParaRPr lang="en-US"/>
        </a:p>
      </dgm:t>
    </dgm:pt>
    <dgm:pt modelId="{A368A974-0D04-47E3-A8DD-7EE306455B58}">
      <dgm:prSet/>
      <dgm:spPr/>
      <dgm:t>
        <a:bodyPr/>
        <a:lstStyle/>
        <a:p>
          <a:r>
            <a:rPr lang="en-GB"/>
            <a:t>Parent Governors</a:t>
          </a:r>
          <a:endParaRPr lang="en-US"/>
        </a:p>
      </dgm:t>
    </dgm:pt>
    <dgm:pt modelId="{AB0AD420-174D-4CA7-9538-053D4B7AD5D0}" type="parTrans" cxnId="{3BE15FB9-B451-4207-B55D-255ADF5F5C4E}">
      <dgm:prSet/>
      <dgm:spPr/>
      <dgm:t>
        <a:bodyPr/>
        <a:lstStyle/>
        <a:p>
          <a:endParaRPr lang="en-US"/>
        </a:p>
      </dgm:t>
    </dgm:pt>
    <dgm:pt modelId="{7A8F06BE-19F0-4533-B9B4-813C228F3D60}" type="sibTrans" cxnId="{3BE15FB9-B451-4207-B55D-255ADF5F5C4E}">
      <dgm:prSet/>
      <dgm:spPr/>
      <dgm:t>
        <a:bodyPr/>
        <a:lstStyle/>
        <a:p>
          <a:endParaRPr lang="en-US"/>
        </a:p>
      </dgm:t>
    </dgm:pt>
    <dgm:pt modelId="{A90DEDB7-507A-4C60-A324-4C3A55F3ED24}">
      <dgm:prSet/>
      <dgm:spPr/>
      <dgm:t>
        <a:bodyPr/>
        <a:lstStyle/>
        <a:p>
          <a:r>
            <a:rPr lang="en-GB"/>
            <a:t>Email school to notify of change to pick-up or circumstances</a:t>
          </a:r>
          <a:endParaRPr lang="en-US"/>
        </a:p>
      </dgm:t>
    </dgm:pt>
    <dgm:pt modelId="{91AA7AA1-2F31-4519-AD4E-FF097EDAE81A}" type="parTrans" cxnId="{43B19710-3E07-4798-BE54-534E02DC47DE}">
      <dgm:prSet/>
      <dgm:spPr/>
      <dgm:t>
        <a:bodyPr/>
        <a:lstStyle/>
        <a:p>
          <a:endParaRPr lang="en-US"/>
        </a:p>
      </dgm:t>
    </dgm:pt>
    <dgm:pt modelId="{E15CF9DF-4680-402B-86FD-3DAB7A4ED571}" type="sibTrans" cxnId="{43B19710-3E07-4798-BE54-534E02DC47DE}">
      <dgm:prSet/>
      <dgm:spPr/>
      <dgm:t>
        <a:bodyPr/>
        <a:lstStyle/>
        <a:p>
          <a:endParaRPr lang="en-US"/>
        </a:p>
      </dgm:t>
    </dgm:pt>
    <dgm:pt modelId="{5EEB48B9-AF18-4B31-8607-C7F33FA09588}" type="pres">
      <dgm:prSet presAssocID="{C0036D2C-74F9-4B5B-BCAA-AD7F51034531}" presName="diagram" presStyleCnt="0">
        <dgm:presLayoutVars>
          <dgm:dir/>
          <dgm:resizeHandles val="exact"/>
        </dgm:presLayoutVars>
      </dgm:prSet>
      <dgm:spPr/>
    </dgm:pt>
    <dgm:pt modelId="{51F1F5D9-584F-4B1D-86F7-61E7222EA08C}" type="pres">
      <dgm:prSet presAssocID="{D9C5F009-6154-44E0-BBBD-E32439C11DCD}" presName="node" presStyleLbl="node1" presStyleIdx="0" presStyleCnt="6">
        <dgm:presLayoutVars>
          <dgm:bulletEnabled val="1"/>
        </dgm:presLayoutVars>
      </dgm:prSet>
      <dgm:spPr/>
    </dgm:pt>
    <dgm:pt modelId="{D7E748AC-A211-4F33-8831-672B8F0D1655}" type="pres">
      <dgm:prSet presAssocID="{52EE3516-68EE-4F0C-9AF8-F7F2D7399967}" presName="sibTrans" presStyleCnt="0"/>
      <dgm:spPr/>
    </dgm:pt>
    <dgm:pt modelId="{3242DA1B-E789-4EE2-9654-9E79C1787291}" type="pres">
      <dgm:prSet presAssocID="{CD33E659-8DE0-4DD5-A50D-3BD9631DD4AC}" presName="node" presStyleLbl="node1" presStyleIdx="1" presStyleCnt="6">
        <dgm:presLayoutVars>
          <dgm:bulletEnabled val="1"/>
        </dgm:presLayoutVars>
      </dgm:prSet>
      <dgm:spPr/>
    </dgm:pt>
    <dgm:pt modelId="{9C874E85-B1E2-47F4-B697-2F27C92E3395}" type="pres">
      <dgm:prSet presAssocID="{254E8AFA-3652-4E0D-9F38-8B71AC5E0145}" presName="sibTrans" presStyleCnt="0"/>
      <dgm:spPr/>
    </dgm:pt>
    <dgm:pt modelId="{307EFE4D-F33D-40D6-8E30-903DD28B1448}" type="pres">
      <dgm:prSet presAssocID="{14BB1B87-9194-4B2F-9BBF-1A384B086D87}" presName="node" presStyleLbl="node1" presStyleIdx="2" presStyleCnt="6">
        <dgm:presLayoutVars>
          <dgm:bulletEnabled val="1"/>
        </dgm:presLayoutVars>
      </dgm:prSet>
      <dgm:spPr/>
    </dgm:pt>
    <dgm:pt modelId="{07C544A7-7862-41B4-9D4B-A2A80F346DD4}" type="pres">
      <dgm:prSet presAssocID="{132A6FF2-0646-4F5E-A7AD-3914253970A2}" presName="sibTrans" presStyleCnt="0"/>
      <dgm:spPr/>
    </dgm:pt>
    <dgm:pt modelId="{D3708490-B38E-4C44-9B28-4E99E462F4FA}" type="pres">
      <dgm:prSet presAssocID="{0CE7B92E-47D4-4F73-BC1E-09AB01218F71}" presName="node" presStyleLbl="node1" presStyleIdx="3" presStyleCnt="6">
        <dgm:presLayoutVars>
          <dgm:bulletEnabled val="1"/>
        </dgm:presLayoutVars>
      </dgm:prSet>
      <dgm:spPr/>
    </dgm:pt>
    <dgm:pt modelId="{160F819B-44BB-4B46-8457-C600B8883E3C}" type="pres">
      <dgm:prSet presAssocID="{88BFAE78-8EE3-43D4-A2A3-FCACBE55174A}" presName="sibTrans" presStyleCnt="0"/>
      <dgm:spPr/>
    </dgm:pt>
    <dgm:pt modelId="{6E49DD5F-C6E5-4F1E-B17D-22F82B03496B}" type="pres">
      <dgm:prSet presAssocID="{A368A974-0D04-47E3-A8DD-7EE306455B58}" presName="node" presStyleLbl="node1" presStyleIdx="4" presStyleCnt="6">
        <dgm:presLayoutVars>
          <dgm:bulletEnabled val="1"/>
        </dgm:presLayoutVars>
      </dgm:prSet>
      <dgm:spPr/>
    </dgm:pt>
    <dgm:pt modelId="{1371FA10-23C0-4449-9072-BDA37BEA200E}" type="pres">
      <dgm:prSet presAssocID="{7A8F06BE-19F0-4533-B9B4-813C228F3D60}" presName="sibTrans" presStyleCnt="0"/>
      <dgm:spPr/>
    </dgm:pt>
    <dgm:pt modelId="{15EBA90D-B20E-4899-8E3F-5965DDC1B5AB}" type="pres">
      <dgm:prSet presAssocID="{A90DEDB7-507A-4C60-A324-4C3A55F3ED24}" presName="node" presStyleLbl="node1" presStyleIdx="5" presStyleCnt="6">
        <dgm:presLayoutVars>
          <dgm:bulletEnabled val="1"/>
        </dgm:presLayoutVars>
      </dgm:prSet>
      <dgm:spPr/>
    </dgm:pt>
  </dgm:ptLst>
  <dgm:cxnLst>
    <dgm:cxn modelId="{4C268301-CF03-4A47-BF5A-4A447682026C}" type="presOf" srcId="{A90DEDB7-507A-4C60-A324-4C3A55F3ED24}" destId="{15EBA90D-B20E-4899-8E3F-5965DDC1B5AB}" srcOrd="0" destOrd="0" presId="urn:microsoft.com/office/officeart/2005/8/layout/default"/>
    <dgm:cxn modelId="{43B19710-3E07-4798-BE54-534E02DC47DE}" srcId="{C0036D2C-74F9-4B5B-BCAA-AD7F51034531}" destId="{A90DEDB7-507A-4C60-A324-4C3A55F3ED24}" srcOrd="5" destOrd="0" parTransId="{91AA7AA1-2F31-4519-AD4E-FF097EDAE81A}" sibTransId="{E15CF9DF-4680-402B-86FD-3DAB7A4ED571}"/>
    <dgm:cxn modelId="{2B4D1E13-A2F8-4E9C-8D68-6CDE6879C9D5}" srcId="{C0036D2C-74F9-4B5B-BCAA-AD7F51034531}" destId="{D9C5F009-6154-44E0-BBBD-E32439C11DCD}" srcOrd="0" destOrd="0" parTransId="{FA7D4F70-A4B1-4054-B5C1-8D9C0E9983F3}" sibTransId="{52EE3516-68EE-4F0C-9AF8-F7F2D7399967}"/>
    <dgm:cxn modelId="{B1093D5B-19C1-4121-BF17-FCCD3AB4755B}" type="presOf" srcId="{CD33E659-8DE0-4DD5-A50D-3BD9631DD4AC}" destId="{3242DA1B-E789-4EE2-9654-9E79C1787291}" srcOrd="0" destOrd="0" presId="urn:microsoft.com/office/officeart/2005/8/layout/default"/>
    <dgm:cxn modelId="{ACECC475-CE48-4A4E-8D52-4156822CCED9}" srcId="{C0036D2C-74F9-4B5B-BCAA-AD7F51034531}" destId="{CD33E659-8DE0-4DD5-A50D-3BD9631DD4AC}" srcOrd="1" destOrd="0" parTransId="{D33F84A1-8D59-4895-BD8F-55321DB247ED}" sibTransId="{254E8AFA-3652-4E0D-9F38-8B71AC5E0145}"/>
    <dgm:cxn modelId="{EB8F7590-3F6B-4734-A8FC-795B8D823852}" srcId="{C0036D2C-74F9-4B5B-BCAA-AD7F51034531}" destId="{0CE7B92E-47D4-4F73-BC1E-09AB01218F71}" srcOrd="3" destOrd="0" parTransId="{C0ABFAD0-6102-4116-A357-A8B36B9C3B90}" sibTransId="{88BFAE78-8EE3-43D4-A2A3-FCACBE55174A}"/>
    <dgm:cxn modelId="{E3246F95-F630-4C34-8630-B05912D93CEA}" type="presOf" srcId="{0CE7B92E-47D4-4F73-BC1E-09AB01218F71}" destId="{D3708490-B38E-4C44-9B28-4E99E462F4FA}" srcOrd="0" destOrd="0" presId="urn:microsoft.com/office/officeart/2005/8/layout/default"/>
    <dgm:cxn modelId="{12536297-5F4A-40A7-8CEA-409B2E726BA8}" type="presOf" srcId="{D9C5F009-6154-44E0-BBBD-E32439C11DCD}" destId="{51F1F5D9-584F-4B1D-86F7-61E7222EA08C}" srcOrd="0" destOrd="0" presId="urn:microsoft.com/office/officeart/2005/8/layout/default"/>
    <dgm:cxn modelId="{7DBE66A6-D136-48D6-9ADF-3D314BBE866E}" srcId="{C0036D2C-74F9-4B5B-BCAA-AD7F51034531}" destId="{14BB1B87-9194-4B2F-9BBF-1A384B086D87}" srcOrd="2" destOrd="0" parTransId="{9EB696B6-41A3-4E5C-BFE9-7ABB90EF2DD1}" sibTransId="{132A6FF2-0646-4F5E-A7AD-3914253970A2}"/>
    <dgm:cxn modelId="{3BE15FB9-B451-4207-B55D-255ADF5F5C4E}" srcId="{C0036D2C-74F9-4B5B-BCAA-AD7F51034531}" destId="{A368A974-0D04-47E3-A8DD-7EE306455B58}" srcOrd="4" destOrd="0" parTransId="{AB0AD420-174D-4CA7-9538-053D4B7AD5D0}" sibTransId="{7A8F06BE-19F0-4533-B9B4-813C228F3D60}"/>
    <dgm:cxn modelId="{A7322DCD-3D36-41E8-9627-7F4BBC20FD88}" type="presOf" srcId="{A368A974-0D04-47E3-A8DD-7EE306455B58}" destId="{6E49DD5F-C6E5-4F1E-B17D-22F82B03496B}" srcOrd="0" destOrd="0" presId="urn:microsoft.com/office/officeart/2005/8/layout/default"/>
    <dgm:cxn modelId="{E605C9CE-291C-48D5-8D5E-F2D12A6D10C1}" type="presOf" srcId="{C0036D2C-74F9-4B5B-BCAA-AD7F51034531}" destId="{5EEB48B9-AF18-4B31-8607-C7F33FA09588}" srcOrd="0" destOrd="0" presId="urn:microsoft.com/office/officeart/2005/8/layout/default"/>
    <dgm:cxn modelId="{689025D6-92EB-49FE-9D04-28A183C8E033}" type="presOf" srcId="{14BB1B87-9194-4B2F-9BBF-1A384B086D87}" destId="{307EFE4D-F33D-40D6-8E30-903DD28B1448}" srcOrd="0" destOrd="0" presId="urn:microsoft.com/office/officeart/2005/8/layout/default"/>
    <dgm:cxn modelId="{DAAB704A-5542-4BAD-BD97-D52BB2703F12}" type="presParOf" srcId="{5EEB48B9-AF18-4B31-8607-C7F33FA09588}" destId="{51F1F5D9-584F-4B1D-86F7-61E7222EA08C}" srcOrd="0" destOrd="0" presId="urn:microsoft.com/office/officeart/2005/8/layout/default"/>
    <dgm:cxn modelId="{44837992-5385-48F6-98D9-F421CD065B66}" type="presParOf" srcId="{5EEB48B9-AF18-4B31-8607-C7F33FA09588}" destId="{D7E748AC-A211-4F33-8831-672B8F0D1655}" srcOrd="1" destOrd="0" presId="urn:microsoft.com/office/officeart/2005/8/layout/default"/>
    <dgm:cxn modelId="{26E34F12-52AD-4706-BAF2-7A1EA973CD92}" type="presParOf" srcId="{5EEB48B9-AF18-4B31-8607-C7F33FA09588}" destId="{3242DA1B-E789-4EE2-9654-9E79C1787291}" srcOrd="2" destOrd="0" presId="urn:microsoft.com/office/officeart/2005/8/layout/default"/>
    <dgm:cxn modelId="{CAB3EBE2-8283-4D2F-BEF3-39055420BA5F}" type="presParOf" srcId="{5EEB48B9-AF18-4B31-8607-C7F33FA09588}" destId="{9C874E85-B1E2-47F4-B697-2F27C92E3395}" srcOrd="3" destOrd="0" presId="urn:microsoft.com/office/officeart/2005/8/layout/default"/>
    <dgm:cxn modelId="{B68B4861-161B-4B12-99DC-A2CE5F5CFE37}" type="presParOf" srcId="{5EEB48B9-AF18-4B31-8607-C7F33FA09588}" destId="{307EFE4D-F33D-40D6-8E30-903DD28B1448}" srcOrd="4" destOrd="0" presId="urn:microsoft.com/office/officeart/2005/8/layout/default"/>
    <dgm:cxn modelId="{A3262B4C-1D2F-4277-8A62-1DC67075470D}" type="presParOf" srcId="{5EEB48B9-AF18-4B31-8607-C7F33FA09588}" destId="{07C544A7-7862-41B4-9D4B-A2A80F346DD4}" srcOrd="5" destOrd="0" presId="urn:microsoft.com/office/officeart/2005/8/layout/default"/>
    <dgm:cxn modelId="{53453423-3862-4F35-A7A7-F44CFDB16AB0}" type="presParOf" srcId="{5EEB48B9-AF18-4B31-8607-C7F33FA09588}" destId="{D3708490-B38E-4C44-9B28-4E99E462F4FA}" srcOrd="6" destOrd="0" presId="urn:microsoft.com/office/officeart/2005/8/layout/default"/>
    <dgm:cxn modelId="{28BD27E6-CD1F-4268-BAB5-76E7AB4850D8}" type="presParOf" srcId="{5EEB48B9-AF18-4B31-8607-C7F33FA09588}" destId="{160F819B-44BB-4B46-8457-C600B8883E3C}" srcOrd="7" destOrd="0" presId="urn:microsoft.com/office/officeart/2005/8/layout/default"/>
    <dgm:cxn modelId="{17E32049-1CBB-4979-9C18-A7D8C9D3FD85}" type="presParOf" srcId="{5EEB48B9-AF18-4B31-8607-C7F33FA09588}" destId="{6E49DD5F-C6E5-4F1E-B17D-22F82B03496B}" srcOrd="8" destOrd="0" presId="urn:microsoft.com/office/officeart/2005/8/layout/default"/>
    <dgm:cxn modelId="{E490E2FA-B041-4D1F-AEAD-FE741B0B1313}" type="presParOf" srcId="{5EEB48B9-AF18-4B31-8607-C7F33FA09588}" destId="{1371FA10-23C0-4449-9072-BDA37BEA200E}" srcOrd="9" destOrd="0" presId="urn:microsoft.com/office/officeart/2005/8/layout/default"/>
    <dgm:cxn modelId="{77244D86-AC2C-48CB-892B-14D192419821}" type="presParOf" srcId="{5EEB48B9-AF18-4B31-8607-C7F33FA09588}" destId="{15EBA90D-B20E-4899-8E3F-5965DDC1B5AB}"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646D36F-6F71-4703-AEF9-064B8921F7A6}"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286CD52-E42D-443D-8197-A7C50B411C27}">
      <dgm:prSet/>
      <dgm:spPr/>
      <dgm:t>
        <a:bodyPr/>
        <a:lstStyle/>
        <a:p>
          <a:r>
            <a:rPr lang="en-GB" b="1"/>
            <a:t>Medical: </a:t>
          </a:r>
          <a:r>
            <a:rPr lang="en-GB"/>
            <a:t>talk to Mrs Treanor in Office</a:t>
          </a:r>
          <a:endParaRPr lang="en-US"/>
        </a:p>
      </dgm:t>
    </dgm:pt>
    <dgm:pt modelId="{19ECEEBE-70E2-4D6D-AFA6-0B0ECD4A562C}" type="parTrans" cxnId="{3DEE42BD-7825-4182-965F-35CF26258878}">
      <dgm:prSet/>
      <dgm:spPr/>
      <dgm:t>
        <a:bodyPr/>
        <a:lstStyle/>
        <a:p>
          <a:endParaRPr lang="en-US"/>
        </a:p>
      </dgm:t>
    </dgm:pt>
    <dgm:pt modelId="{DA41793C-007D-4D35-B27A-95E1CC455E87}" type="sibTrans" cxnId="{3DEE42BD-7825-4182-965F-35CF26258878}">
      <dgm:prSet/>
      <dgm:spPr/>
      <dgm:t>
        <a:bodyPr/>
        <a:lstStyle/>
        <a:p>
          <a:endParaRPr lang="en-US"/>
        </a:p>
      </dgm:t>
    </dgm:pt>
    <dgm:pt modelId="{5B83C8DC-BC73-484E-B391-E5E6CCAB028D}">
      <dgm:prSet/>
      <dgm:spPr/>
      <dgm:t>
        <a:bodyPr/>
        <a:lstStyle/>
        <a:p>
          <a:r>
            <a:rPr lang="en-GB"/>
            <a:t>Administration of prescribed medication</a:t>
          </a:r>
          <a:endParaRPr lang="en-US"/>
        </a:p>
      </dgm:t>
    </dgm:pt>
    <dgm:pt modelId="{7F1307B0-67F6-4BA0-8E9B-16450E92C96A}" type="parTrans" cxnId="{E585AE1F-FC88-4FE2-82B0-497D265C0724}">
      <dgm:prSet/>
      <dgm:spPr/>
      <dgm:t>
        <a:bodyPr/>
        <a:lstStyle/>
        <a:p>
          <a:endParaRPr lang="en-US"/>
        </a:p>
      </dgm:t>
    </dgm:pt>
    <dgm:pt modelId="{9CEF626A-790D-4C59-824A-E218855772EA}" type="sibTrans" cxnId="{E585AE1F-FC88-4FE2-82B0-497D265C0724}">
      <dgm:prSet/>
      <dgm:spPr/>
      <dgm:t>
        <a:bodyPr/>
        <a:lstStyle/>
        <a:p>
          <a:endParaRPr lang="en-US"/>
        </a:p>
      </dgm:t>
    </dgm:pt>
    <dgm:pt modelId="{49994471-80CB-468C-9258-4C120594934F}">
      <dgm:prSet/>
      <dgm:spPr/>
      <dgm:t>
        <a:bodyPr/>
        <a:lstStyle/>
        <a:p>
          <a:r>
            <a:rPr lang="en-GB"/>
            <a:t>New medication: arrange to meet Mrs Treanor</a:t>
          </a:r>
          <a:endParaRPr lang="en-US"/>
        </a:p>
      </dgm:t>
    </dgm:pt>
    <dgm:pt modelId="{FDA22826-F88F-404F-BA56-67679AD7A98D}" type="parTrans" cxnId="{55624B1D-62C9-4E5D-A19C-6B587C071E8A}">
      <dgm:prSet/>
      <dgm:spPr/>
      <dgm:t>
        <a:bodyPr/>
        <a:lstStyle/>
        <a:p>
          <a:endParaRPr lang="en-US"/>
        </a:p>
      </dgm:t>
    </dgm:pt>
    <dgm:pt modelId="{7D4AB4C2-98B2-441A-A7FE-41D21E6A68F7}" type="sibTrans" cxnId="{55624B1D-62C9-4E5D-A19C-6B587C071E8A}">
      <dgm:prSet/>
      <dgm:spPr/>
      <dgm:t>
        <a:bodyPr/>
        <a:lstStyle/>
        <a:p>
          <a:endParaRPr lang="en-US"/>
        </a:p>
      </dgm:t>
    </dgm:pt>
    <dgm:pt modelId="{D30158BD-D485-4026-BC48-EDBF28306779}">
      <dgm:prSet/>
      <dgm:spPr/>
      <dgm:t>
        <a:bodyPr/>
        <a:lstStyle/>
        <a:p>
          <a:r>
            <a:rPr lang="en-GB" b="1"/>
            <a:t>Lunch orders or club administration: </a:t>
          </a:r>
          <a:r>
            <a:rPr lang="en-GB"/>
            <a:t>liaise with Ms Chick</a:t>
          </a:r>
          <a:endParaRPr lang="en-US"/>
        </a:p>
      </dgm:t>
    </dgm:pt>
    <dgm:pt modelId="{0DD5DBFF-976E-4032-BCE0-018D53318210}" type="parTrans" cxnId="{C18FFDCC-0072-456A-A493-4D2EB4B6DB7B}">
      <dgm:prSet/>
      <dgm:spPr/>
      <dgm:t>
        <a:bodyPr/>
        <a:lstStyle/>
        <a:p>
          <a:endParaRPr lang="en-US"/>
        </a:p>
      </dgm:t>
    </dgm:pt>
    <dgm:pt modelId="{39F87628-9D83-4AE9-8016-9DCC2157D466}" type="sibTrans" cxnId="{C18FFDCC-0072-456A-A493-4D2EB4B6DB7B}">
      <dgm:prSet/>
      <dgm:spPr/>
      <dgm:t>
        <a:bodyPr/>
        <a:lstStyle/>
        <a:p>
          <a:endParaRPr lang="en-US"/>
        </a:p>
      </dgm:t>
    </dgm:pt>
    <dgm:pt modelId="{3766ED6D-19A4-4D2A-B447-63A94FE43573}">
      <dgm:prSet/>
      <dgm:spPr/>
      <dgm:t>
        <a:bodyPr/>
        <a:lstStyle/>
        <a:p>
          <a:r>
            <a:rPr lang="en-GB"/>
            <a:t>Keep us updated on anything that could impact on child’s learning </a:t>
          </a:r>
          <a:endParaRPr lang="en-US"/>
        </a:p>
      </dgm:t>
    </dgm:pt>
    <dgm:pt modelId="{CAA1E5CB-27C4-4CF9-8212-CDE4875FBBB1}" type="parTrans" cxnId="{BAE27849-B5F2-49C5-92D3-B083DFD0B142}">
      <dgm:prSet/>
      <dgm:spPr/>
      <dgm:t>
        <a:bodyPr/>
        <a:lstStyle/>
        <a:p>
          <a:endParaRPr lang="en-US"/>
        </a:p>
      </dgm:t>
    </dgm:pt>
    <dgm:pt modelId="{FFEA1B54-EDDE-47E3-BADF-371286A3CBB8}" type="sibTrans" cxnId="{BAE27849-B5F2-49C5-92D3-B083DFD0B142}">
      <dgm:prSet/>
      <dgm:spPr/>
      <dgm:t>
        <a:bodyPr/>
        <a:lstStyle/>
        <a:p>
          <a:endParaRPr lang="en-US"/>
        </a:p>
      </dgm:t>
    </dgm:pt>
    <dgm:pt modelId="{7D12C5D6-B039-4570-92AC-153EB7CFF038}" type="pres">
      <dgm:prSet presAssocID="{E646D36F-6F71-4703-AEF9-064B8921F7A6}" presName="vert0" presStyleCnt="0">
        <dgm:presLayoutVars>
          <dgm:dir/>
          <dgm:animOne val="branch"/>
          <dgm:animLvl val="lvl"/>
        </dgm:presLayoutVars>
      </dgm:prSet>
      <dgm:spPr/>
    </dgm:pt>
    <dgm:pt modelId="{9F0E0A85-C35F-4A58-BD47-55E056E38925}" type="pres">
      <dgm:prSet presAssocID="{2286CD52-E42D-443D-8197-A7C50B411C27}" presName="thickLine" presStyleLbl="alignNode1" presStyleIdx="0" presStyleCnt="5"/>
      <dgm:spPr/>
    </dgm:pt>
    <dgm:pt modelId="{1DB35411-F1E6-4A13-9A45-3E137C51B8DE}" type="pres">
      <dgm:prSet presAssocID="{2286CD52-E42D-443D-8197-A7C50B411C27}" presName="horz1" presStyleCnt="0"/>
      <dgm:spPr/>
    </dgm:pt>
    <dgm:pt modelId="{0FDD02B3-462F-4F32-9CEC-C02EB9619E9A}" type="pres">
      <dgm:prSet presAssocID="{2286CD52-E42D-443D-8197-A7C50B411C27}" presName="tx1" presStyleLbl="revTx" presStyleIdx="0" presStyleCnt="5"/>
      <dgm:spPr/>
    </dgm:pt>
    <dgm:pt modelId="{C64A5C62-17BB-4A88-922B-95D887F96F6C}" type="pres">
      <dgm:prSet presAssocID="{2286CD52-E42D-443D-8197-A7C50B411C27}" presName="vert1" presStyleCnt="0"/>
      <dgm:spPr/>
    </dgm:pt>
    <dgm:pt modelId="{A157D77F-1A77-48CA-B716-9BB951F800F6}" type="pres">
      <dgm:prSet presAssocID="{5B83C8DC-BC73-484E-B391-E5E6CCAB028D}" presName="thickLine" presStyleLbl="alignNode1" presStyleIdx="1" presStyleCnt="5"/>
      <dgm:spPr/>
    </dgm:pt>
    <dgm:pt modelId="{E726836E-D359-402B-907E-81F3FC1794C7}" type="pres">
      <dgm:prSet presAssocID="{5B83C8DC-BC73-484E-B391-E5E6CCAB028D}" presName="horz1" presStyleCnt="0"/>
      <dgm:spPr/>
    </dgm:pt>
    <dgm:pt modelId="{0676D597-E998-45CC-B69B-A09E0BF37868}" type="pres">
      <dgm:prSet presAssocID="{5B83C8DC-BC73-484E-B391-E5E6CCAB028D}" presName="tx1" presStyleLbl="revTx" presStyleIdx="1" presStyleCnt="5"/>
      <dgm:spPr/>
    </dgm:pt>
    <dgm:pt modelId="{864CEEA5-33AF-4626-BF7D-03444235C2EB}" type="pres">
      <dgm:prSet presAssocID="{5B83C8DC-BC73-484E-B391-E5E6CCAB028D}" presName="vert1" presStyleCnt="0"/>
      <dgm:spPr/>
    </dgm:pt>
    <dgm:pt modelId="{1B567985-58BE-4B70-91FD-1963E2266BD1}" type="pres">
      <dgm:prSet presAssocID="{49994471-80CB-468C-9258-4C120594934F}" presName="thickLine" presStyleLbl="alignNode1" presStyleIdx="2" presStyleCnt="5"/>
      <dgm:spPr/>
    </dgm:pt>
    <dgm:pt modelId="{5A41D531-DDC6-449C-BD73-1F8B0D8DE6BE}" type="pres">
      <dgm:prSet presAssocID="{49994471-80CB-468C-9258-4C120594934F}" presName="horz1" presStyleCnt="0"/>
      <dgm:spPr/>
    </dgm:pt>
    <dgm:pt modelId="{17B03A2A-81B7-4B39-A42E-54208CFF4B09}" type="pres">
      <dgm:prSet presAssocID="{49994471-80CB-468C-9258-4C120594934F}" presName="tx1" presStyleLbl="revTx" presStyleIdx="2" presStyleCnt="5"/>
      <dgm:spPr/>
    </dgm:pt>
    <dgm:pt modelId="{C5F65F87-1585-467D-9DD4-E10DA4B87A13}" type="pres">
      <dgm:prSet presAssocID="{49994471-80CB-468C-9258-4C120594934F}" presName="vert1" presStyleCnt="0"/>
      <dgm:spPr/>
    </dgm:pt>
    <dgm:pt modelId="{D16E3EFC-2E86-47CD-A340-B5B741609EAC}" type="pres">
      <dgm:prSet presAssocID="{D30158BD-D485-4026-BC48-EDBF28306779}" presName="thickLine" presStyleLbl="alignNode1" presStyleIdx="3" presStyleCnt="5"/>
      <dgm:spPr/>
    </dgm:pt>
    <dgm:pt modelId="{C3A1436C-A308-4FC6-A45E-EF4E49065C71}" type="pres">
      <dgm:prSet presAssocID="{D30158BD-D485-4026-BC48-EDBF28306779}" presName="horz1" presStyleCnt="0"/>
      <dgm:spPr/>
    </dgm:pt>
    <dgm:pt modelId="{1DBF29CE-0DBD-4CC5-9268-B0B63EABAF60}" type="pres">
      <dgm:prSet presAssocID="{D30158BD-D485-4026-BC48-EDBF28306779}" presName="tx1" presStyleLbl="revTx" presStyleIdx="3" presStyleCnt="5"/>
      <dgm:spPr/>
    </dgm:pt>
    <dgm:pt modelId="{CD4544CD-7016-48F2-8B82-A3852404E5ED}" type="pres">
      <dgm:prSet presAssocID="{D30158BD-D485-4026-BC48-EDBF28306779}" presName="vert1" presStyleCnt="0"/>
      <dgm:spPr/>
    </dgm:pt>
    <dgm:pt modelId="{F7C77A63-CA44-4787-A046-A5EFDA3307F9}" type="pres">
      <dgm:prSet presAssocID="{3766ED6D-19A4-4D2A-B447-63A94FE43573}" presName="thickLine" presStyleLbl="alignNode1" presStyleIdx="4" presStyleCnt="5"/>
      <dgm:spPr/>
    </dgm:pt>
    <dgm:pt modelId="{CB6FE46E-9049-4EA6-B1C6-D0CB5E261169}" type="pres">
      <dgm:prSet presAssocID="{3766ED6D-19A4-4D2A-B447-63A94FE43573}" presName="horz1" presStyleCnt="0"/>
      <dgm:spPr/>
    </dgm:pt>
    <dgm:pt modelId="{D0973DE0-3C20-4917-9C32-FC82BB6F0961}" type="pres">
      <dgm:prSet presAssocID="{3766ED6D-19A4-4D2A-B447-63A94FE43573}" presName="tx1" presStyleLbl="revTx" presStyleIdx="4" presStyleCnt="5"/>
      <dgm:spPr/>
    </dgm:pt>
    <dgm:pt modelId="{BC95A325-0884-4C6A-B47D-0685CBBBD9AF}" type="pres">
      <dgm:prSet presAssocID="{3766ED6D-19A4-4D2A-B447-63A94FE43573}" presName="vert1" presStyleCnt="0"/>
      <dgm:spPr/>
    </dgm:pt>
  </dgm:ptLst>
  <dgm:cxnLst>
    <dgm:cxn modelId="{EB328E06-77D4-462C-A824-FCA9838F55F9}" type="presOf" srcId="{2286CD52-E42D-443D-8197-A7C50B411C27}" destId="{0FDD02B3-462F-4F32-9CEC-C02EB9619E9A}" srcOrd="0" destOrd="0" presId="urn:microsoft.com/office/officeart/2008/layout/LinedList"/>
    <dgm:cxn modelId="{55624B1D-62C9-4E5D-A19C-6B587C071E8A}" srcId="{E646D36F-6F71-4703-AEF9-064B8921F7A6}" destId="{49994471-80CB-468C-9258-4C120594934F}" srcOrd="2" destOrd="0" parTransId="{FDA22826-F88F-404F-BA56-67679AD7A98D}" sibTransId="{7D4AB4C2-98B2-441A-A7FE-41D21E6A68F7}"/>
    <dgm:cxn modelId="{E585AE1F-FC88-4FE2-82B0-497D265C0724}" srcId="{E646D36F-6F71-4703-AEF9-064B8921F7A6}" destId="{5B83C8DC-BC73-484E-B391-E5E6CCAB028D}" srcOrd="1" destOrd="0" parTransId="{7F1307B0-67F6-4BA0-8E9B-16450E92C96A}" sibTransId="{9CEF626A-790D-4C59-824A-E218855772EA}"/>
    <dgm:cxn modelId="{BAE27849-B5F2-49C5-92D3-B083DFD0B142}" srcId="{E646D36F-6F71-4703-AEF9-064B8921F7A6}" destId="{3766ED6D-19A4-4D2A-B447-63A94FE43573}" srcOrd="4" destOrd="0" parTransId="{CAA1E5CB-27C4-4CF9-8212-CDE4875FBBB1}" sibTransId="{FFEA1B54-EDDE-47E3-BADF-371286A3CBB8}"/>
    <dgm:cxn modelId="{0100EB50-5D5D-4ED0-A32E-8112D6120B0E}" type="presOf" srcId="{5B83C8DC-BC73-484E-B391-E5E6CCAB028D}" destId="{0676D597-E998-45CC-B69B-A09E0BF37868}" srcOrd="0" destOrd="0" presId="urn:microsoft.com/office/officeart/2008/layout/LinedList"/>
    <dgm:cxn modelId="{209B2072-2543-415A-8FBB-A9A3569DC9D0}" type="presOf" srcId="{49994471-80CB-468C-9258-4C120594934F}" destId="{17B03A2A-81B7-4B39-A42E-54208CFF4B09}" srcOrd="0" destOrd="0" presId="urn:microsoft.com/office/officeart/2008/layout/LinedList"/>
    <dgm:cxn modelId="{6A540E54-6599-4E52-9BC7-04C0FE6CD7BB}" type="presOf" srcId="{E646D36F-6F71-4703-AEF9-064B8921F7A6}" destId="{7D12C5D6-B039-4570-92AC-153EB7CFF038}" srcOrd="0" destOrd="0" presId="urn:microsoft.com/office/officeart/2008/layout/LinedList"/>
    <dgm:cxn modelId="{D3C6EEA0-A2AC-4D7A-B2D0-9FAD2EDCD182}" type="presOf" srcId="{3766ED6D-19A4-4D2A-B447-63A94FE43573}" destId="{D0973DE0-3C20-4917-9C32-FC82BB6F0961}" srcOrd="0" destOrd="0" presId="urn:microsoft.com/office/officeart/2008/layout/LinedList"/>
    <dgm:cxn modelId="{3DEE42BD-7825-4182-965F-35CF26258878}" srcId="{E646D36F-6F71-4703-AEF9-064B8921F7A6}" destId="{2286CD52-E42D-443D-8197-A7C50B411C27}" srcOrd="0" destOrd="0" parTransId="{19ECEEBE-70E2-4D6D-AFA6-0B0ECD4A562C}" sibTransId="{DA41793C-007D-4D35-B27A-95E1CC455E87}"/>
    <dgm:cxn modelId="{C18FFDCC-0072-456A-A493-4D2EB4B6DB7B}" srcId="{E646D36F-6F71-4703-AEF9-064B8921F7A6}" destId="{D30158BD-D485-4026-BC48-EDBF28306779}" srcOrd="3" destOrd="0" parTransId="{0DD5DBFF-976E-4032-BCE0-018D53318210}" sibTransId="{39F87628-9D83-4AE9-8016-9DCC2157D466}"/>
    <dgm:cxn modelId="{A80133F1-A180-4950-89D3-D6CE40B53CF7}" type="presOf" srcId="{D30158BD-D485-4026-BC48-EDBF28306779}" destId="{1DBF29CE-0DBD-4CC5-9268-B0B63EABAF60}" srcOrd="0" destOrd="0" presId="urn:microsoft.com/office/officeart/2008/layout/LinedList"/>
    <dgm:cxn modelId="{0A8B07B3-DF68-4BC3-A598-2288FBE55E0F}" type="presParOf" srcId="{7D12C5D6-B039-4570-92AC-153EB7CFF038}" destId="{9F0E0A85-C35F-4A58-BD47-55E056E38925}" srcOrd="0" destOrd="0" presId="urn:microsoft.com/office/officeart/2008/layout/LinedList"/>
    <dgm:cxn modelId="{B8FA38FB-CC7B-4E3B-B7D0-39822314CEBE}" type="presParOf" srcId="{7D12C5D6-B039-4570-92AC-153EB7CFF038}" destId="{1DB35411-F1E6-4A13-9A45-3E137C51B8DE}" srcOrd="1" destOrd="0" presId="urn:microsoft.com/office/officeart/2008/layout/LinedList"/>
    <dgm:cxn modelId="{C39AA995-C318-4849-A6D0-94E98DDD3C57}" type="presParOf" srcId="{1DB35411-F1E6-4A13-9A45-3E137C51B8DE}" destId="{0FDD02B3-462F-4F32-9CEC-C02EB9619E9A}" srcOrd="0" destOrd="0" presId="urn:microsoft.com/office/officeart/2008/layout/LinedList"/>
    <dgm:cxn modelId="{01B4F113-DA23-4BC7-BABA-1B09AD864138}" type="presParOf" srcId="{1DB35411-F1E6-4A13-9A45-3E137C51B8DE}" destId="{C64A5C62-17BB-4A88-922B-95D887F96F6C}" srcOrd="1" destOrd="0" presId="urn:microsoft.com/office/officeart/2008/layout/LinedList"/>
    <dgm:cxn modelId="{729952D4-232F-43B3-AA1A-57009D50D238}" type="presParOf" srcId="{7D12C5D6-B039-4570-92AC-153EB7CFF038}" destId="{A157D77F-1A77-48CA-B716-9BB951F800F6}" srcOrd="2" destOrd="0" presId="urn:microsoft.com/office/officeart/2008/layout/LinedList"/>
    <dgm:cxn modelId="{B4D09FA8-7B76-409F-BDAC-F4B064AB93C2}" type="presParOf" srcId="{7D12C5D6-B039-4570-92AC-153EB7CFF038}" destId="{E726836E-D359-402B-907E-81F3FC1794C7}" srcOrd="3" destOrd="0" presId="urn:microsoft.com/office/officeart/2008/layout/LinedList"/>
    <dgm:cxn modelId="{B124FE9D-44E1-4083-9AC3-E86D98517D9B}" type="presParOf" srcId="{E726836E-D359-402B-907E-81F3FC1794C7}" destId="{0676D597-E998-45CC-B69B-A09E0BF37868}" srcOrd="0" destOrd="0" presId="urn:microsoft.com/office/officeart/2008/layout/LinedList"/>
    <dgm:cxn modelId="{AC1A51DD-4BD7-43CF-A432-23FECAC7A903}" type="presParOf" srcId="{E726836E-D359-402B-907E-81F3FC1794C7}" destId="{864CEEA5-33AF-4626-BF7D-03444235C2EB}" srcOrd="1" destOrd="0" presId="urn:microsoft.com/office/officeart/2008/layout/LinedList"/>
    <dgm:cxn modelId="{ECF437AA-E384-4C5E-947C-96868AE4818D}" type="presParOf" srcId="{7D12C5D6-B039-4570-92AC-153EB7CFF038}" destId="{1B567985-58BE-4B70-91FD-1963E2266BD1}" srcOrd="4" destOrd="0" presId="urn:microsoft.com/office/officeart/2008/layout/LinedList"/>
    <dgm:cxn modelId="{2644FD5E-2DC7-4000-B4EF-E42A042AC43C}" type="presParOf" srcId="{7D12C5D6-B039-4570-92AC-153EB7CFF038}" destId="{5A41D531-DDC6-449C-BD73-1F8B0D8DE6BE}" srcOrd="5" destOrd="0" presId="urn:microsoft.com/office/officeart/2008/layout/LinedList"/>
    <dgm:cxn modelId="{ABC93CA9-30AF-4ACC-8591-E208EAB862DC}" type="presParOf" srcId="{5A41D531-DDC6-449C-BD73-1F8B0D8DE6BE}" destId="{17B03A2A-81B7-4B39-A42E-54208CFF4B09}" srcOrd="0" destOrd="0" presId="urn:microsoft.com/office/officeart/2008/layout/LinedList"/>
    <dgm:cxn modelId="{948ADF1F-A86A-4B77-9792-A7DF3789C955}" type="presParOf" srcId="{5A41D531-DDC6-449C-BD73-1F8B0D8DE6BE}" destId="{C5F65F87-1585-467D-9DD4-E10DA4B87A13}" srcOrd="1" destOrd="0" presId="urn:microsoft.com/office/officeart/2008/layout/LinedList"/>
    <dgm:cxn modelId="{33EB8329-4425-486A-8101-083BABFE5162}" type="presParOf" srcId="{7D12C5D6-B039-4570-92AC-153EB7CFF038}" destId="{D16E3EFC-2E86-47CD-A340-B5B741609EAC}" srcOrd="6" destOrd="0" presId="urn:microsoft.com/office/officeart/2008/layout/LinedList"/>
    <dgm:cxn modelId="{1C18CB59-1E62-4CA5-93A5-D3AC04E0E0B0}" type="presParOf" srcId="{7D12C5D6-B039-4570-92AC-153EB7CFF038}" destId="{C3A1436C-A308-4FC6-A45E-EF4E49065C71}" srcOrd="7" destOrd="0" presId="urn:microsoft.com/office/officeart/2008/layout/LinedList"/>
    <dgm:cxn modelId="{9E340FB4-E8EB-4012-B341-A1EDE548DC52}" type="presParOf" srcId="{C3A1436C-A308-4FC6-A45E-EF4E49065C71}" destId="{1DBF29CE-0DBD-4CC5-9268-B0B63EABAF60}" srcOrd="0" destOrd="0" presId="urn:microsoft.com/office/officeart/2008/layout/LinedList"/>
    <dgm:cxn modelId="{42FCFD9A-3A01-4AA3-B473-BB269C436296}" type="presParOf" srcId="{C3A1436C-A308-4FC6-A45E-EF4E49065C71}" destId="{CD4544CD-7016-48F2-8B82-A3852404E5ED}" srcOrd="1" destOrd="0" presId="urn:microsoft.com/office/officeart/2008/layout/LinedList"/>
    <dgm:cxn modelId="{1EEB5C84-D4DE-4D70-8658-28CD8DE4EC75}" type="presParOf" srcId="{7D12C5D6-B039-4570-92AC-153EB7CFF038}" destId="{F7C77A63-CA44-4787-A046-A5EFDA3307F9}" srcOrd="8" destOrd="0" presId="urn:microsoft.com/office/officeart/2008/layout/LinedList"/>
    <dgm:cxn modelId="{45E1BE75-36E4-4C63-844D-C54D1C38DB65}" type="presParOf" srcId="{7D12C5D6-B039-4570-92AC-153EB7CFF038}" destId="{CB6FE46E-9049-4EA6-B1C6-D0CB5E261169}" srcOrd="9" destOrd="0" presId="urn:microsoft.com/office/officeart/2008/layout/LinedList"/>
    <dgm:cxn modelId="{1EE34D0F-316B-4E32-A008-D12BD0982A9B}" type="presParOf" srcId="{CB6FE46E-9049-4EA6-B1C6-D0CB5E261169}" destId="{D0973DE0-3C20-4917-9C32-FC82BB6F0961}" srcOrd="0" destOrd="0" presId="urn:microsoft.com/office/officeart/2008/layout/LinedList"/>
    <dgm:cxn modelId="{D5EDDE22-095F-4C83-B204-1617AC6F855B}" type="presParOf" srcId="{CB6FE46E-9049-4EA6-B1C6-D0CB5E261169}" destId="{BC95A325-0884-4C6A-B47D-0685CBBBD9A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0A449CB-601D-4ECE-BD98-CBFF24B351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7B6357D-A2A9-4013-80CD-7E400FCC1F67}">
      <dgm:prSet/>
      <dgm:spPr/>
      <dgm:t>
        <a:bodyPr/>
        <a:lstStyle/>
        <a:p>
          <a:r>
            <a:rPr lang="en-GB" b="1"/>
            <a:t>Girls</a:t>
          </a:r>
          <a:endParaRPr lang="en-US"/>
        </a:p>
      </dgm:t>
    </dgm:pt>
    <dgm:pt modelId="{F1AAB051-271C-4EC6-ADDA-6BA8EE705518}" type="parTrans" cxnId="{C158175E-C3BE-4FCC-8218-6C6D06409727}">
      <dgm:prSet/>
      <dgm:spPr/>
      <dgm:t>
        <a:bodyPr/>
        <a:lstStyle/>
        <a:p>
          <a:endParaRPr lang="en-US"/>
        </a:p>
      </dgm:t>
    </dgm:pt>
    <dgm:pt modelId="{EEEE49C7-0EC4-4CF0-A7E8-9CB78260B163}" type="sibTrans" cxnId="{C158175E-C3BE-4FCC-8218-6C6D06409727}">
      <dgm:prSet/>
      <dgm:spPr/>
      <dgm:t>
        <a:bodyPr/>
        <a:lstStyle/>
        <a:p>
          <a:endParaRPr lang="en-US"/>
        </a:p>
      </dgm:t>
    </dgm:pt>
    <dgm:pt modelId="{9FBA85EF-B270-4B54-9806-66108E261978}">
      <dgm:prSet/>
      <dgm:spPr/>
      <dgm:t>
        <a:bodyPr/>
        <a:lstStyle/>
        <a:p>
          <a:r>
            <a:rPr lang="en-GB"/>
            <a:t>School’s red sweatshirts or cardigans are available from our school uniform supplier </a:t>
          </a:r>
          <a:r>
            <a:rPr lang="en-GB" b="1"/>
            <a:t>(PMG Schoolwear);</a:t>
          </a:r>
          <a:endParaRPr lang="en-US"/>
        </a:p>
      </dgm:t>
    </dgm:pt>
    <dgm:pt modelId="{C6F9C03F-C2C8-4B27-811E-5C04FAFA95CE}" type="parTrans" cxnId="{14CDB2AE-8DBF-4F1B-83BE-DEFBC5BBAEAF}">
      <dgm:prSet/>
      <dgm:spPr/>
      <dgm:t>
        <a:bodyPr/>
        <a:lstStyle/>
        <a:p>
          <a:endParaRPr lang="en-US"/>
        </a:p>
      </dgm:t>
    </dgm:pt>
    <dgm:pt modelId="{62D4A3BD-7AA6-4C38-8925-BAC95F242D7D}" type="sibTrans" cxnId="{14CDB2AE-8DBF-4F1B-83BE-DEFBC5BBAEAF}">
      <dgm:prSet/>
      <dgm:spPr/>
      <dgm:t>
        <a:bodyPr/>
        <a:lstStyle/>
        <a:p>
          <a:endParaRPr lang="en-US"/>
        </a:p>
      </dgm:t>
    </dgm:pt>
    <dgm:pt modelId="{0232A37A-210F-4BCC-B5C9-B54AEC74518C}">
      <dgm:prSet/>
      <dgm:spPr/>
      <dgm:t>
        <a:bodyPr/>
        <a:lstStyle/>
        <a:p>
          <a:r>
            <a:rPr lang="en-GB"/>
            <a:t>White shirt/blouse or white polo shirt;</a:t>
          </a:r>
          <a:endParaRPr lang="en-US"/>
        </a:p>
      </dgm:t>
    </dgm:pt>
    <dgm:pt modelId="{87244BC4-5A29-4E07-94C4-9C16E2848BE6}" type="parTrans" cxnId="{7BA42E00-1B6D-4A77-BA32-CCF3353FA872}">
      <dgm:prSet/>
      <dgm:spPr/>
      <dgm:t>
        <a:bodyPr/>
        <a:lstStyle/>
        <a:p>
          <a:endParaRPr lang="en-US"/>
        </a:p>
      </dgm:t>
    </dgm:pt>
    <dgm:pt modelId="{969F5200-EF95-4E4B-95AA-93426A6FA668}" type="sibTrans" cxnId="{7BA42E00-1B6D-4A77-BA32-CCF3353FA872}">
      <dgm:prSet/>
      <dgm:spPr/>
      <dgm:t>
        <a:bodyPr/>
        <a:lstStyle/>
        <a:p>
          <a:endParaRPr lang="en-US"/>
        </a:p>
      </dgm:t>
    </dgm:pt>
    <dgm:pt modelId="{E27596D6-9105-46DF-838A-E031A67E189E}">
      <dgm:prSet/>
      <dgm:spPr/>
      <dgm:t>
        <a:bodyPr/>
        <a:lstStyle/>
        <a:p>
          <a:r>
            <a:rPr lang="en-GB"/>
            <a:t>Grey or black school skirts, school trousers or pinafore dresses; </a:t>
          </a:r>
          <a:r>
            <a:rPr lang="en-GB" b="1"/>
            <a:t>(Strictly no leggings)</a:t>
          </a:r>
          <a:endParaRPr lang="en-US"/>
        </a:p>
      </dgm:t>
    </dgm:pt>
    <dgm:pt modelId="{0A631B29-0308-4220-BC9E-A8FE1D7AD575}" type="parTrans" cxnId="{DCC8D448-9C51-463A-9759-82AE0A2B9152}">
      <dgm:prSet/>
      <dgm:spPr/>
      <dgm:t>
        <a:bodyPr/>
        <a:lstStyle/>
        <a:p>
          <a:endParaRPr lang="en-US"/>
        </a:p>
      </dgm:t>
    </dgm:pt>
    <dgm:pt modelId="{51BFF2CA-ED08-4472-9B84-173AA6099F5C}" type="sibTrans" cxnId="{DCC8D448-9C51-463A-9759-82AE0A2B9152}">
      <dgm:prSet/>
      <dgm:spPr/>
      <dgm:t>
        <a:bodyPr/>
        <a:lstStyle/>
        <a:p>
          <a:endParaRPr lang="en-US"/>
        </a:p>
      </dgm:t>
    </dgm:pt>
    <dgm:pt modelId="{3AC55B78-463F-4CD8-A2B0-EBDEA379C1D7}">
      <dgm:prSet/>
      <dgm:spPr/>
      <dgm:t>
        <a:bodyPr/>
        <a:lstStyle/>
        <a:p>
          <a:r>
            <a:rPr lang="en-GB"/>
            <a:t>Red and white gingham dress for the summer, if desired;</a:t>
          </a:r>
          <a:endParaRPr lang="en-US"/>
        </a:p>
      </dgm:t>
    </dgm:pt>
    <dgm:pt modelId="{19D34473-E061-40CA-90C3-B10C0439F12B}" type="parTrans" cxnId="{7836F785-2FBD-462B-8677-5FF4A3082C94}">
      <dgm:prSet/>
      <dgm:spPr/>
      <dgm:t>
        <a:bodyPr/>
        <a:lstStyle/>
        <a:p>
          <a:endParaRPr lang="en-US"/>
        </a:p>
      </dgm:t>
    </dgm:pt>
    <dgm:pt modelId="{AEF647EA-0871-473C-8072-17CE3884AED4}" type="sibTrans" cxnId="{7836F785-2FBD-462B-8677-5FF4A3082C94}">
      <dgm:prSet/>
      <dgm:spPr/>
      <dgm:t>
        <a:bodyPr/>
        <a:lstStyle/>
        <a:p>
          <a:endParaRPr lang="en-US"/>
        </a:p>
      </dgm:t>
    </dgm:pt>
    <dgm:pt modelId="{6480344E-CC48-4D80-9A67-F1CB4AB2E043}">
      <dgm:prSet/>
      <dgm:spPr/>
      <dgm:t>
        <a:bodyPr/>
        <a:lstStyle/>
        <a:p>
          <a:r>
            <a:rPr lang="en-GB"/>
            <a:t>Grey or white socks;</a:t>
          </a:r>
          <a:endParaRPr lang="en-US"/>
        </a:p>
      </dgm:t>
    </dgm:pt>
    <dgm:pt modelId="{A385EC43-30F8-49EE-B659-57950A0140A7}" type="parTrans" cxnId="{D0474CB2-4844-48BA-9804-662F994FB2FF}">
      <dgm:prSet/>
      <dgm:spPr/>
      <dgm:t>
        <a:bodyPr/>
        <a:lstStyle/>
        <a:p>
          <a:endParaRPr lang="en-US"/>
        </a:p>
      </dgm:t>
    </dgm:pt>
    <dgm:pt modelId="{C948CBB3-5466-4217-9B92-54600BC1DD6D}" type="sibTrans" cxnId="{D0474CB2-4844-48BA-9804-662F994FB2FF}">
      <dgm:prSet/>
      <dgm:spPr/>
      <dgm:t>
        <a:bodyPr/>
        <a:lstStyle/>
        <a:p>
          <a:endParaRPr lang="en-US"/>
        </a:p>
      </dgm:t>
    </dgm:pt>
    <dgm:pt modelId="{2F7A9D1B-C736-4591-824F-B4DC77D5FEB0}">
      <dgm:prSet/>
      <dgm:spPr/>
      <dgm:t>
        <a:bodyPr/>
        <a:lstStyle/>
        <a:p>
          <a:r>
            <a:rPr lang="en-GB" dirty="0"/>
            <a:t>Red or grey tights;</a:t>
          </a:r>
          <a:endParaRPr lang="en-US" dirty="0"/>
        </a:p>
      </dgm:t>
    </dgm:pt>
    <dgm:pt modelId="{3787B295-C6B1-4F41-B039-E3DB5605B3A4}" type="parTrans" cxnId="{2E196330-2A11-480E-B2F6-AF580DE28A87}">
      <dgm:prSet/>
      <dgm:spPr/>
      <dgm:t>
        <a:bodyPr/>
        <a:lstStyle/>
        <a:p>
          <a:endParaRPr lang="en-US"/>
        </a:p>
      </dgm:t>
    </dgm:pt>
    <dgm:pt modelId="{D3CEECD1-5C09-4F69-9E45-208F55958C80}" type="sibTrans" cxnId="{2E196330-2A11-480E-B2F6-AF580DE28A87}">
      <dgm:prSet/>
      <dgm:spPr/>
      <dgm:t>
        <a:bodyPr/>
        <a:lstStyle/>
        <a:p>
          <a:endParaRPr lang="en-US"/>
        </a:p>
      </dgm:t>
    </dgm:pt>
    <dgm:pt modelId="{FB3B0AE2-74EF-4BE5-97C5-637A7F502C90}">
      <dgm:prSet/>
      <dgm:spPr/>
      <dgm:t>
        <a:bodyPr/>
        <a:lstStyle/>
        <a:p>
          <a:r>
            <a:rPr lang="en-GB" dirty="0"/>
            <a:t>Sensible all-black leather school shoes, NOT boots, shoes with heels or trainers</a:t>
          </a:r>
          <a:endParaRPr lang="en-US" dirty="0"/>
        </a:p>
      </dgm:t>
    </dgm:pt>
    <dgm:pt modelId="{BBD4E0ED-BC48-41B9-B94B-CF7AA2724063}" type="parTrans" cxnId="{71B3A85F-6A38-44C7-B3AE-7571D078BAB3}">
      <dgm:prSet/>
      <dgm:spPr/>
      <dgm:t>
        <a:bodyPr/>
        <a:lstStyle/>
        <a:p>
          <a:endParaRPr lang="en-US"/>
        </a:p>
      </dgm:t>
    </dgm:pt>
    <dgm:pt modelId="{5A87B1BE-788B-48CF-8CE0-F9EDF0A27079}" type="sibTrans" cxnId="{71B3A85F-6A38-44C7-B3AE-7571D078BAB3}">
      <dgm:prSet/>
      <dgm:spPr/>
      <dgm:t>
        <a:bodyPr/>
        <a:lstStyle/>
        <a:p>
          <a:endParaRPr lang="en-US"/>
        </a:p>
      </dgm:t>
    </dgm:pt>
    <dgm:pt modelId="{0F21B08D-15C5-4522-A104-3F62F6A9B60D}">
      <dgm:prSet/>
      <dgm:spPr/>
      <dgm:t>
        <a:bodyPr/>
        <a:lstStyle/>
        <a:p>
          <a:r>
            <a:rPr lang="en-GB" dirty="0"/>
            <a:t>Strictly white hijab only</a:t>
          </a:r>
        </a:p>
      </dgm:t>
    </dgm:pt>
    <dgm:pt modelId="{AF3DF72C-D937-4824-A2C3-566FA876FF43}" type="parTrans" cxnId="{B6F7D164-D8AB-4B22-8C46-3DA1B57B28E8}">
      <dgm:prSet/>
      <dgm:spPr/>
    </dgm:pt>
    <dgm:pt modelId="{0D4D5412-82B4-4D85-9E4A-4047A40F5E75}" type="sibTrans" cxnId="{B6F7D164-D8AB-4B22-8C46-3DA1B57B28E8}">
      <dgm:prSet/>
      <dgm:spPr/>
    </dgm:pt>
    <dgm:pt modelId="{27F46FBB-AE71-452E-B6BA-61104DCFAA23}" type="pres">
      <dgm:prSet presAssocID="{C0A449CB-601D-4ECE-BD98-CBFF24B351EE}" presName="linear" presStyleCnt="0">
        <dgm:presLayoutVars>
          <dgm:animLvl val="lvl"/>
          <dgm:resizeHandles val="exact"/>
        </dgm:presLayoutVars>
      </dgm:prSet>
      <dgm:spPr/>
    </dgm:pt>
    <dgm:pt modelId="{F89ED9DB-1511-4E6F-B651-55DD80300C76}" type="pres">
      <dgm:prSet presAssocID="{47B6357D-A2A9-4013-80CD-7E400FCC1F67}" presName="parentText" presStyleLbl="node1" presStyleIdx="0" presStyleCnt="9">
        <dgm:presLayoutVars>
          <dgm:chMax val="0"/>
          <dgm:bulletEnabled val="1"/>
        </dgm:presLayoutVars>
      </dgm:prSet>
      <dgm:spPr/>
    </dgm:pt>
    <dgm:pt modelId="{47E38BFD-0159-4203-89E0-54F6A874856A}" type="pres">
      <dgm:prSet presAssocID="{EEEE49C7-0EC4-4CF0-A7E8-9CB78260B163}" presName="spacer" presStyleCnt="0"/>
      <dgm:spPr/>
    </dgm:pt>
    <dgm:pt modelId="{F742DB1F-6F02-41FA-A2B9-72F813A6C16E}" type="pres">
      <dgm:prSet presAssocID="{9FBA85EF-B270-4B54-9806-66108E261978}" presName="parentText" presStyleLbl="node1" presStyleIdx="1" presStyleCnt="9">
        <dgm:presLayoutVars>
          <dgm:chMax val="0"/>
          <dgm:bulletEnabled val="1"/>
        </dgm:presLayoutVars>
      </dgm:prSet>
      <dgm:spPr/>
    </dgm:pt>
    <dgm:pt modelId="{794D0BC2-4CE7-47D5-9C33-7DED31F0BB18}" type="pres">
      <dgm:prSet presAssocID="{62D4A3BD-7AA6-4C38-8925-BAC95F242D7D}" presName="spacer" presStyleCnt="0"/>
      <dgm:spPr/>
    </dgm:pt>
    <dgm:pt modelId="{F0FA92CE-1656-4F7D-A5C6-1B70649CDA20}" type="pres">
      <dgm:prSet presAssocID="{0232A37A-210F-4BCC-B5C9-B54AEC74518C}" presName="parentText" presStyleLbl="node1" presStyleIdx="2" presStyleCnt="9">
        <dgm:presLayoutVars>
          <dgm:chMax val="0"/>
          <dgm:bulletEnabled val="1"/>
        </dgm:presLayoutVars>
      </dgm:prSet>
      <dgm:spPr/>
    </dgm:pt>
    <dgm:pt modelId="{90C17B61-7A55-49CF-8993-3B332EDAF0DF}" type="pres">
      <dgm:prSet presAssocID="{969F5200-EF95-4E4B-95AA-93426A6FA668}" presName="spacer" presStyleCnt="0"/>
      <dgm:spPr/>
    </dgm:pt>
    <dgm:pt modelId="{3FCFA020-369C-4FBC-89E0-F64A608B6F57}" type="pres">
      <dgm:prSet presAssocID="{E27596D6-9105-46DF-838A-E031A67E189E}" presName="parentText" presStyleLbl="node1" presStyleIdx="3" presStyleCnt="9">
        <dgm:presLayoutVars>
          <dgm:chMax val="0"/>
          <dgm:bulletEnabled val="1"/>
        </dgm:presLayoutVars>
      </dgm:prSet>
      <dgm:spPr/>
    </dgm:pt>
    <dgm:pt modelId="{297F5EAC-3494-4E64-902D-C103525757A9}" type="pres">
      <dgm:prSet presAssocID="{51BFF2CA-ED08-4472-9B84-173AA6099F5C}" presName="spacer" presStyleCnt="0"/>
      <dgm:spPr/>
    </dgm:pt>
    <dgm:pt modelId="{B384DE17-F9EA-490F-A3DC-6CCD0B6C4C48}" type="pres">
      <dgm:prSet presAssocID="{3AC55B78-463F-4CD8-A2B0-EBDEA379C1D7}" presName="parentText" presStyleLbl="node1" presStyleIdx="4" presStyleCnt="9">
        <dgm:presLayoutVars>
          <dgm:chMax val="0"/>
          <dgm:bulletEnabled val="1"/>
        </dgm:presLayoutVars>
      </dgm:prSet>
      <dgm:spPr/>
    </dgm:pt>
    <dgm:pt modelId="{010CC958-E593-4841-AAEB-27B0B073E2E5}" type="pres">
      <dgm:prSet presAssocID="{AEF647EA-0871-473C-8072-17CE3884AED4}" presName="spacer" presStyleCnt="0"/>
      <dgm:spPr/>
    </dgm:pt>
    <dgm:pt modelId="{60B2BD35-143C-405E-ABA5-A69677DD5429}" type="pres">
      <dgm:prSet presAssocID="{6480344E-CC48-4D80-9A67-F1CB4AB2E043}" presName="parentText" presStyleLbl="node1" presStyleIdx="5" presStyleCnt="9">
        <dgm:presLayoutVars>
          <dgm:chMax val="0"/>
          <dgm:bulletEnabled val="1"/>
        </dgm:presLayoutVars>
      </dgm:prSet>
      <dgm:spPr/>
    </dgm:pt>
    <dgm:pt modelId="{FDB682AB-5EDC-427B-B712-F9AA9D4C100A}" type="pres">
      <dgm:prSet presAssocID="{C948CBB3-5466-4217-9B92-54600BC1DD6D}" presName="spacer" presStyleCnt="0"/>
      <dgm:spPr/>
    </dgm:pt>
    <dgm:pt modelId="{E48CE7B5-A32F-48A2-B6C6-FC91D69DFC2B}" type="pres">
      <dgm:prSet presAssocID="{2F7A9D1B-C736-4591-824F-B4DC77D5FEB0}" presName="parentText" presStyleLbl="node1" presStyleIdx="6" presStyleCnt="9">
        <dgm:presLayoutVars>
          <dgm:chMax val="0"/>
          <dgm:bulletEnabled val="1"/>
        </dgm:presLayoutVars>
      </dgm:prSet>
      <dgm:spPr/>
    </dgm:pt>
    <dgm:pt modelId="{57001853-885A-46A2-90D2-DC5B684B7589}" type="pres">
      <dgm:prSet presAssocID="{D3CEECD1-5C09-4F69-9E45-208F55958C80}" presName="spacer" presStyleCnt="0"/>
      <dgm:spPr/>
    </dgm:pt>
    <dgm:pt modelId="{DB9980F6-AA3F-44B3-A2FB-AC4300DBA671}" type="pres">
      <dgm:prSet presAssocID="{0F21B08D-15C5-4522-A104-3F62F6A9B60D}" presName="parentText" presStyleLbl="node1" presStyleIdx="7" presStyleCnt="9" custLinFactNeighborY="49783">
        <dgm:presLayoutVars>
          <dgm:chMax val="0"/>
          <dgm:bulletEnabled val="1"/>
        </dgm:presLayoutVars>
      </dgm:prSet>
      <dgm:spPr/>
    </dgm:pt>
    <dgm:pt modelId="{26E12674-D180-4B95-A615-68B79C3402FD}" type="pres">
      <dgm:prSet presAssocID="{0D4D5412-82B4-4D85-9E4A-4047A40F5E75}" presName="spacer" presStyleCnt="0"/>
      <dgm:spPr/>
    </dgm:pt>
    <dgm:pt modelId="{680DAEF0-99B0-430E-B7CA-88167B2FF9A2}" type="pres">
      <dgm:prSet presAssocID="{FB3B0AE2-74EF-4BE5-97C5-637A7F502C90}" presName="parentText" presStyleLbl="node1" presStyleIdx="8" presStyleCnt="9">
        <dgm:presLayoutVars>
          <dgm:chMax val="0"/>
          <dgm:bulletEnabled val="1"/>
        </dgm:presLayoutVars>
      </dgm:prSet>
      <dgm:spPr/>
    </dgm:pt>
  </dgm:ptLst>
  <dgm:cxnLst>
    <dgm:cxn modelId="{7BA42E00-1B6D-4A77-BA32-CCF3353FA872}" srcId="{C0A449CB-601D-4ECE-BD98-CBFF24B351EE}" destId="{0232A37A-210F-4BCC-B5C9-B54AEC74518C}" srcOrd="2" destOrd="0" parTransId="{87244BC4-5A29-4E07-94C4-9C16E2848BE6}" sibTransId="{969F5200-EF95-4E4B-95AA-93426A6FA668}"/>
    <dgm:cxn modelId="{2E196330-2A11-480E-B2F6-AF580DE28A87}" srcId="{C0A449CB-601D-4ECE-BD98-CBFF24B351EE}" destId="{2F7A9D1B-C736-4591-824F-B4DC77D5FEB0}" srcOrd="6" destOrd="0" parTransId="{3787B295-C6B1-4F41-B039-E3DB5605B3A4}" sibTransId="{D3CEECD1-5C09-4F69-9E45-208F55958C80}"/>
    <dgm:cxn modelId="{932B293E-4F2F-4838-983F-19FE086CEE86}" type="presOf" srcId="{2F7A9D1B-C736-4591-824F-B4DC77D5FEB0}" destId="{E48CE7B5-A32F-48A2-B6C6-FC91D69DFC2B}" srcOrd="0" destOrd="0" presId="urn:microsoft.com/office/officeart/2005/8/layout/vList2"/>
    <dgm:cxn modelId="{C158175E-C3BE-4FCC-8218-6C6D06409727}" srcId="{C0A449CB-601D-4ECE-BD98-CBFF24B351EE}" destId="{47B6357D-A2A9-4013-80CD-7E400FCC1F67}" srcOrd="0" destOrd="0" parTransId="{F1AAB051-271C-4EC6-ADDA-6BA8EE705518}" sibTransId="{EEEE49C7-0EC4-4CF0-A7E8-9CB78260B163}"/>
    <dgm:cxn modelId="{71B3A85F-6A38-44C7-B3AE-7571D078BAB3}" srcId="{C0A449CB-601D-4ECE-BD98-CBFF24B351EE}" destId="{FB3B0AE2-74EF-4BE5-97C5-637A7F502C90}" srcOrd="8" destOrd="0" parTransId="{BBD4E0ED-BC48-41B9-B94B-CF7AA2724063}" sibTransId="{5A87B1BE-788B-48CF-8CE0-F9EDF0A27079}"/>
    <dgm:cxn modelId="{B6F7D164-D8AB-4B22-8C46-3DA1B57B28E8}" srcId="{C0A449CB-601D-4ECE-BD98-CBFF24B351EE}" destId="{0F21B08D-15C5-4522-A104-3F62F6A9B60D}" srcOrd="7" destOrd="0" parTransId="{AF3DF72C-D937-4824-A2C3-566FA876FF43}" sibTransId="{0D4D5412-82B4-4D85-9E4A-4047A40F5E75}"/>
    <dgm:cxn modelId="{E06A2466-3417-45C4-8B24-CDC4DF0EC79E}" type="presOf" srcId="{E27596D6-9105-46DF-838A-E031A67E189E}" destId="{3FCFA020-369C-4FBC-89E0-F64A608B6F57}" srcOrd="0" destOrd="0" presId="urn:microsoft.com/office/officeart/2005/8/layout/vList2"/>
    <dgm:cxn modelId="{DCC8D448-9C51-463A-9759-82AE0A2B9152}" srcId="{C0A449CB-601D-4ECE-BD98-CBFF24B351EE}" destId="{E27596D6-9105-46DF-838A-E031A67E189E}" srcOrd="3" destOrd="0" parTransId="{0A631B29-0308-4220-BC9E-A8FE1D7AD575}" sibTransId="{51BFF2CA-ED08-4472-9B84-173AA6099F5C}"/>
    <dgm:cxn modelId="{7836F785-2FBD-462B-8677-5FF4A3082C94}" srcId="{C0A449CB-601D-4ECE-BD98-CBFF24B351EE}" destId="{3AC55B78-463F-4CD8-A2B0-EBDEA379C1D7}" srcOrd="4" destOrd="0" parTransId="{19D34473-E061-40CA-90C3-B10C0439F12B}" sibTransId="{AEF647EA-0871-473C-8072-17CE3884AED4}"/>
    <dgm:cxn modelId="{1BE39E8A-0820-4B07-B928-0F61503366D1}" type="presOf" srcId="{9FBA85EF-B270-4B54-9806-66108E261978}" destId="{F742DB1F-6F02-41FA-A2B9-72F813A6C16E}" srcOrd="0" destOrd="0" presId="urn:microsoft.com/office/officeart/2005/8/layout/vList2"/>
    <dgm:cxn modelId="{FE265094-1408-4D71-812F-960E5EAEAF97}" type="presOf" srcId="{0F21B08D-15C5-4522-A104-3F62F6A9B60D}" destId="{DB9980F6-AA3F-44B3-A2FB-AC4300DBA671}" srcOrd="0" destOrd="0" presId="urn:microsoft.com/office/officeart/2005/8/layout/vList2"/>
    <dgm:cxn modelId="{14CDB2AE-8DBF-4F1B-83BE-DEFBC5BBAEAF}" srcId="{C0A449CB-601D-4ECE-BD98-CBFF24B351EE}" destId="{9FBA85EF-B270-4B54-9806-66108E261978}" srcOrd="1" destOrd="0" parTransId="{C6F9C03F-C2C8-4B27-811E-5C04FAFA95CE}" sibTransId="{62D4A3BD-7AA6-4C38-8925-BAC95F242D7D}"/>
    <dgm:cxn modelId="{D0474CB2-4844-48BA-9804-662F994FB2FF}" srcId="{C0A449CB-601D-4ECE-BD98-CBFF24B351EE}" destId="{6480344E-CC48-4D80-9A67-F1CB4AB2E043}" srcOrd="5" destOrd="0" parTransId="{A385EC43-30F8-49EE-B659-57950A0140A7}" sibTransId="{C948CBB3-5466-4217-9B92-54600BC1DD6D}"/>
    <dgm:cxn modelId="{2CADEAC5-CECC-428E-9601-E7BAB5C867D9}" type="presOf" srcId="{C0A449CB-601D-4ECE-BD98-CBFF24B351EE}" destId="{27F46FBB-AE71-452E-B6BA-61104DCFAA23}" srcOrd="0" destOrd="0" presId="urn:microsoft.com/office/officeart/2005/8/layout/vList2"/>
    <dgm:cxn modelId="{180D6AC6-9035-45CB-B827-A48FCBEC25E7}" type="presOf" srcId="{3AC55B78-463F-4CD8-A2B0-EBDEA379C1D7}" destId="{B384DE17-F9EA-490F-A3DC-6CCD0B6C4C48}" srcOrd="0" destOrd="0" presId="urn:microsoft.com/office/officeart/2005/8/layout/vList2"/>
    <dgm:cxn modelId="{7AD1BEC6-5443-4401-BA7B-0FD0DE6A011A}" type="presOf" srcId="{6480344E-CC48-4D80-9A67-F1CB4AB2E043}" destId="{60B2BD35-143C-405E-ABA5-A69677DD5429}" srcOrd="0" destOrd="0" presId="urn:microsoft.com/office/officeart/2005/8/layout/vList2"/>
    <dgm:cxn modelId="{21704BCD-F1BE-4CB2-BFC5-94DCE5FB54A0}" type="presOf" srcId="{0232A37A-210F-4BCC-B5C9-B54AEC74518C}" destId="{F0FA92CE-1656-4F7D-A5C6-1B70649CDA20}" srcOrd="0" destOrd="0" presId="urn:microsoft.com/office/officeart/2005/8/layout/vList2"/>
    <dgm:cxn modelId="{8FA447D6-3777-4677-89F9-994BB008FBCC}" type="presOf" srcId="{FB3B0AE2-74EF-4BE5-97C5-637A7F502C90}" destId="{680DAEF0-99B0-430E-B7CA-88167B2FF9A2}" srcOrd="0" destOrd="0" presId="urn:microsoft.com/office/officeart/2005/8/layout/vList2"/>
    <dgm:cxn modelId="{0B6B05F8-5B84-4F00-8276-184983BD3664}" type="presOf" srcId="{47B6357D-A2A9-4013-80CD-7E400FCC1F67}" destId="{F89ED9DB-1511-4E6F-B651-55DD80300C76}" srcOrd="0" destOrd="0" presId="urn:microsoft.com/office/officeart/2005/8/layout/vList2"/>
    <dgm:cxn modelId="{F31B3CF7-2655-4B3D-907D-7E285E842D3E}" type="presParOf" srcId="{27F46FBB-AE71-452E-B6BA-61104DCFAA23}" destId="{F89ED9DB-1511-4E6F-B651-55DD80300C76}" srcOrd="0" destOrd="0" presId="urn:microsoft.com/office/officeart/2005/8/layout/vList2"/>
    <dgm:cxn modelId="{E073E662-88B1-494D-84FC-6145E821EFEB}" type="presParOf" srcId="{27F46FBB-AE71-452E-B6BA-61104DCFAA23}" destId="{47E38BFD-0159-4203-89E0-54F6A874856A}" srcOrd="1" destOrd="0" presId="urn:microsoft.com/office/officeart/2005/8/layout/vList2"/>
    <dgm:cxn modelId="{A71965B0-5DF1-40D9-8A33-C03CDDB613E9}" type="presParOf" srcId="{27F46FBB-AE71-452E-B6BA-61104DCFAA23}" destId="{F742DB1F-6F02-41FA-A2B9-72F813A6C16E}" srcOrd="2" destOrd="0" presId="urn:microsoft.com/office/officeart/2005/8/layout/vList2"/>
    <dgm:cxn modelId="{529732FA-AAB5-43DE-A2AA-4ADF8F838C7B}" type="presParOf" srcId="{27F46FBB-AE71-452E-B6BA-61104DCFAA23}" destId="{794D0BC2-4CE7-47D5-9C33-7DED31F0BB18}" srcOrd="3" destOrd="0" presId="urn:microsoft.com/office/officeart/2005/8/layout/vList2"/>
    <dgm:cxn modelId="{4EE5C7AA-941E-4961-95A7-2968CBECA58E}" type="presParOf" srcId="{27F46FBB-AE71-452E-B6BA-61104DCFAA23}" destId="{F0FA92CE-1656-4F7D-A5C6-1B70649CDA20}" srcOrd="4" destOrd="0" presId="urn:microsoft.com/office/officeart/2005/8/layout/vList2"/>
    <dgm:cxn modelId="{A48B76DA-1A7E-41A6-8EFF-C07E3AEB992E}" type="presParOf" srcId="{27F46FBB-AE71-452E-B6BA-61104DCFAA23}" destId="{90C17B61-7A55-49CF-8993-3B332EDAF0DF}" srcOrd="5" destOrd="0" presId="urn:microsoft.com/office/officeart/2005/8/layout/vList2"/>
    <dgm:cxn modelId="{CE0D117E-9DBF-4290-9DE7-9529FFADE007}" type="presParOf" srcId="{27F46FBB-AE71-452E-B6BA-61104DCFAA23}" destId="{3FCFA020-369C-4FBC-89E0-F64A608B6F57}" srcOrd="6" destOrd="0" presId="urn:microsoft.com/office/officeart/2005/8/layout/vList2"/>
    <dgm:cxn modelId="{41F05A55-D1FF-4CD8-A8CE-6F451F324DEA}" type="presParOf" srcId="{27F46FBB-AE71-452E-B6BA-61104DCFAA23}" destId="{297F5EAC-3494-4E64-902D-C103525757A9}" srcOrd="7" destOrd="0" presId="urn:microsoft.com/office/officeart/2005/8/layout/vList2"/>
    <dgm:cxn modelId="{E02CA07B-CC84-4506-A47D-68BCBF27F165}" type="presParOf" srcId="{27F46FBB-AE71-452E-B6BA-61104DCFAA23}" destId="{B384DE17-F9EA-490F-A3DC-6CCD0B6C4C48}" srcOrd="8" destOrd="0" presId="urn:microsoft.com/office/officeart/2005/8/layout/vList2"/>
    <dgm:cxn modelId="{6B1C10C7-0B63-4C21-8841-83643D91899C}" type="presParOf" srcId="{27F46FBB-AE71-452E-B6BA-61104DCFAA23}" destId="{010CC958-E593-4841-AAEB-27B0B073E2E5}" srcOrd="9" destOrd="0" presId="urn:microsoft.com/office/officeart/2005/8/layout/vList2"/>
    <dgm:cxn modelId="{6F518345-876B-456D-9689-801574E153C1}" type="presParOf" srcId="{27F46FBB-AE71-452E-B6BA-61104DCFAA23}" destId="{60B2BD35-143C-405E-ABA5-A69677DD5429}" srcOrd="10" destOrd="0" presId="urn:microsoft.com/office/officeart/2005/8/layout/vList2"/>
    <dgm:cxn modelId="{D192DB9F-C2D8-416F-B075-DF7E695D77E5}" type="presParOf" srcId="{27F46FBB-AE71-452E-B6BA-61104DCFAA23}" destId="{FDB682AB-5EDC-427B-B712-F9AA9D4C100A}" srcOrd="11" destOrd="0" presId="urn:microsoft.com/office/officeart/2005/8/layout/vList2"/>
    <dgm:cxn modelId="{0BD4E3CB-C604-4291-9B79-B42996A4A8B5}" type="presParOf" srcId="{27F46FBB-AE71-452E-B6BA-61104DCFAA23}" destId="{E48CE7B5-A32F-48A2-B6C6-FC91D69DFC2B}" srcOrd="12" destOrd="0" presId="urn:microsoft.com/office/officeart/2005/8/layout/vList2"/>
    <dgm:cxn modelId="{8E981C98-9F98-43B5-8F1D-9C515586A9EC}" type="presParOf" srcId="{27F46FBB-AE71-452E-B6BA-61104DCFAA23}" destId="{57001853-885A-46A2-90D2-DC5B684B7589}" srcOrd="13" destOrd="0" presId="urn:microsoft.com/office/officeart/2005/8/layout/vList2"/>
    <dgm:cxn modelId="{14D89FCA-1050-4D05-B120-75507D86B137}" type="presParOf" srcId="{27F46FBB-AE71-452E-B6BA-61104DCFAA23}" destId="{DB9980F6-AA3F-44B3-A2FB-AC4300DBA671}" srcOrd="14" destOrd="0" presId="urn:microsoft.com/office/officeart/2005/8/layout/vList2"/>
    <dgm:cxn modelId="{97DA0550-18ED-4BBE-A37A-748BF5FCBDCB}" type="presParOf" srcId="{27F46FBB-AE71-452E-B6BA-61104DCFAA23}" destId="{26E12674-D180-4B95-A615-68B79C3402FD}" srcOrd="15" destOrd="0" presId="urn:microsoft.com/office/officeart/2005/8/layout/vList2"/>
    <dgm:cxn modelId="{CD3DDFBE-3BBE-4A06-9F51-A62D875C4797}" type="presParOf" srcId="{27F46FBB-AE71-452E-B6BA-61104DCFAA23}" destId="{680DAEF0-99B0-430E-B7CA-88167B2FF9A2}"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97CD524-3BE0-4365-AE16-639F54200D8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E2EBEB5-18B8-41AF-83AF-045DB0D33C4E}">
      <dgm:prSet/>
      <dgm:spPr/>
      <dgm:t>
        <a:bodyPr/>
        <a:lstStyle/>
        <a:p>
          <a:r>
            <a:rPr lang="en-GB" b="1"/>
            <a:t>Boys</a:t>
          </a:r>
          <a:endParaRPr lang="en-US"/>
        </a:p>
      </dgm:t>
    </dgm:pt>
    <dgm:pt modelId="{5F2A9DE4-A777-4A62-9C1B-006292059ECA}" type="parTrans" cxnId="{EFF9BA8D-E0F9-44E9-A67C-C053755CE570}">
      <dgm:prSet/>
      <dgm:spPr/>
      <dgm:t>
        <a:bodyPr/>
        <a:lstStyle/>
        <a:p>
          <a:endParaRPr lang="en-US"/>
        </a:p>
      </dgm:t>
    </dgm:pt>
    <dgm:pt modelId="{EBAC9087-651D-4C61-9EEC-0797A555D264}" type="sibTrans" cxnId="{EFF9BA8D-E0F9-44E9-A67C-C053755CE570}">
      <dgm:prSet/>
      <dgm:spPr/>
      <dgm:t>
        <a:bodyPr/>
        <a:lstStyle/>
        <a:p>
          <a:endParaRPr lang="en-US"/>
        </a:p>
      </dgm:t>
    </dgm:pt>
    <dgm:pt modelId="{9144AAB9-342C-42CB-9EE3-59E8E4AC563F}">
      <dgm:prSet/>
      <dgm:spPr/>
      <dgm:t>
        <a:bodyPr/>
        <a:lstStyle/>
        <a:p>
          <a:r>
            <a:rPr lang="en-GB"/>
            <a:t>School sweatshirts are available from our school uniform supplier (see details below);</a:t>
          </a:r>
          <a:endParaRPr lang="en-US"/>
        </a:p>
      </dgm:t>
    </dgm:pt>
    <dgm:pt modelId="{EACE972A-7E47-4CF2-A43E-0DEEEBB9203C}" type="parTrans" cxnId="{DC213C97-65D3-4B9D-A9A7-3E04F7294468}">
      <dgm:prSet/>
      <dgm:spPr/>
      <dgm:t>
        <a:bodyPr/>
        <a:lstStyle/>
        <a:p>
          <a:endParaRPr lang="en-US"/>
        </a:p>
      </dgm:t>
    </dgm:pt>
    <dgm:pt modelId="{3B2F4F79-E6E8-47CD-896A-134F434D3DBB}" type="sibTrans" cxnId="{DC213C97-65D3-4B9D-A9A7-3E04F7294468}">
      <dgm:prSet/>
      <dgm:spPr/>
      <dgm:t>
        <a:bodyPr/>
        <a:lstStyle/>
        <a:p>
          <a:endParaRPr lang="en-US"/>
        </a:p>
      </dgm:t>
    </dgm:pt>
    <dgm:pt modelId="{43913077-9F1D-4A2D-826D-7E2A541BC087}">
      <dgm:prSet/>
      <dgm:spPr/>
      <dgm:t>
        <a:bodyPr/>
        <a:lstStyle/>
        <a:p>
          <a:r>
            <a:rPr lang="en-GB"/>
            <a:t>White shirt or white polo shirt;</a:t>
          </a:r>
          <a:endParaRPr lang="en-US"/>
        </a:p>
      </dgm:t>
    </dgm:pt>
    <dgm:pt modelId="{FC489229-A944-484B-B038-870A591B3DAA}" type="parTrans" cxnId="{B9521457-B35E-4A36-B55E-F4B3A268C04E}">
      <dgm:prSet/>
      <dgm:spPr/>
      <dgm:t>
        <a:bodyPr/>
        <a:lstStyle/>
        <a:p>
          <a:endParaRPr lang="en-US"/>
        </a:p>
      </dgm:t>
    </dgm:pt>
    <dgm:pt modelId="{810F0250-C79B-40C4-B204-0EB95ECBC966}" type="sibTrans" cxnId="{B9521457-B35E-4A36-B55E-F4B3A268C04E}">
      <dgm:prSet/>
      <dgm:spPr/>
      <dgm:t>
        <a:bodyPr/>
        <a:lstStyle/>
        <a:p>
          <a:endParaRPr lang="en-US"/>
        </a:p>
      </dgm:t>
    </dgm:pt>
    <dgm:pt modelId="{BA4D630E-B04D-425A-9DDE-CE0DE5A527A6}">
      <dgm:prSet/>
      <dgm:spPr/>
      <dgm:t>
        <a:bodyPr/>
        <a:lstStyle/>
        <a:p>
          <a:r>
            <a:rPr lang="en-GB"/>
            <a:t>Grey or black school trousers or grey school shorts; </a:t>
          </a:r>
          <a:endParaRPr lang="en-US"/>
        </a:p>
      </dgm:t>
    </dgm:pt>
    <dgm:pt modelId="{5CA1756D-6B0A-43BA-9856-9D97274C44FF}" type="parTrans" cxnId="{3E64E5FE-87F0-4804-98C3-A43298FF2F6C}">
      <dgm:prSet/>
      <dgm:spPr/>
      <dgm:t>
        <a:bodyPr/>
        <a:lstStyle/>
        <a:p>
          <a:endParaRPr lang="en-US"/>
        </a:p>
      </dgm:t>
    </dgm:pt>
    <dgm:pt modelId="{AC72BB66-F3E8-4859-8380-6E3194E5BD41}" type="sibTrans" cxnId="{3E64E5FE-87F0-4804-98C3-A43298FF2F6C}">
      <dgm:prSet/>
      <dgm:spPr/>
      <dgm:t>
        <a:bodyPr/>
        <a:lstStyle/>
        <a:p>
          <a:endParaRPr lang="en-US"/>
        </a:p>
      </dgm:t>
    </dgm:pt>
    <dgm:pt modelId="{E98A9B21-3594-4BA7-B1C0-9B5BD11AB739}">
      <dgm:prSet/>
      <dgm:spPr/>
      <dgm:t>
        <a:bodyPr/>
        <a:lstStyle/>
        <a:p>
          <a:r>
            <a:rPr lang="en-GB"/>
            <a:t>Grey or white socks;</a:t>
          </a:r>
          <a:endParaRPr lang="en-US"/>
        </a:p>
      </dgm:t>
    </dgm:pt>
    <dgm:pt modelId="{B02DF343-EDD1-4C2F-983D-5D0A18B03299}" type="parTrans" cxnId="{FC4247CC-23B6-43F7-9805-39AC9866C03E}">
      <dgm:prSet/>
      <dgm:spPr/>
      <dgm:t>
        <a:bodyPr/>
        <a:lstStyle/>
        <a:p>
          <a:endParaRPr lang="en-US"/>
        </a:p>
      </dgm:t>
    </dgm:pt>
    <dgm:pt modelId="{81B9E241-C716-4950-924F-A8B6BB6F1F06}" type="sibTrans" cxnId="{FC4247CC-23B6-43F7-9805-39AC9866C03E}">
      <dgm:prSet/>
      <dgm:spPr/>
      <dgm:t>
        <a:bodyPr/>
        <a:lstStyle/>
        <a:p>
          <a:endParaRPr lang="en-US"/>
        </a:p>
      </dgm:t>
    </dgm:pt>
    <dgm:pt modelId="{B3F89728-0F3A-4CB9-B51F-17BB80DF22C1}">
      <dgm:prSet/>
      <dgm:spPr/>
      <dgm:t>
        <a:bodyPr/>
        <a:lstStyle/>
        <a:p>
          <a:r>
            <a:rPr lang="en-GB"/>
            <a:t>Sensible all-black leather school shoes, NOT boots or trainers</a:t>
          </a:r>
          <a:endParaRPr lang="en-US"/>
        </a:p>
      </dgm:t>
    </dgm:pt>
    <dgm:pt modelId="{D1692CEF-76B1-40DE-8A30-7F2F21198470}" type="parTrans" cxnId="{6F19B752-C9AB-42D5-8671-3BCA6299556F}">
      <dgm:prSet/>
      <dgm:spPr/>
      <dgm:t>
        <a:bodyPr/>
        <a:lstStyle/>
        <a:p>
          <a:endParaRPr lang="en-US"/>
        </a:p>
      </dgm:t>
    </dgm:pt>
    <dgm:pt modelId="{5C684CAF-D116-40AD-B1BF-5E301575DA43}" type="sibTrans" cxnId="{6F19B752-C9AB-42D5-8671-3BCA6299556F}">
      <dgm:prSet/>
      <dgm:spPr/>
      <dgm:t>
        <a:bodyPr/>
        <a:lstStyle/>
        <a:p>
          <a:endParaRPr lang="en-US"/>
        </a:p>
      </dgm:t>
    </dgm:pt>
    <dgm:pt modelId="{80ED06C8-8FD4-4261-BC82-86302081D6B3}" type="pres">
      <dgm:prSet presAssocID="{697CD524-3BE0-4365-AE16-639F54200D8F}" presName="linear" presStyleCnt="0">
        <dgm:presLayoutVars>
          <dgm:animLvl val="lvl"/>
          <dgm:resizeHandles val="exact"/>
        </dgm:presLayoutVars>
      </dgm:prSet>
      <dgm:spPr/>
    </dgm:pt>
    <dgm:pt modelId="{DF783E96-1FE3-4C70-85AA-CBC92FDB2F02}" type="pres">
      <dgm:prSet presAssocID="{BE2EBEB5-18B8-41AF-83AF-045DB0D33C4E}" presName="parentText" presStyleLbl="node1" presStyleIdx="0" presStyleCnt="6">
        <dgm:presLayoutVars>
          <dgm:chMax val="0"/>
          <dgm:bulletEnabled val="1"/>
        </dgm:presLayoutVars>
      </dgm:prSet>
      <dgm:spPr/>
    </dgm:pt>
    <dgm:pt modelId="{EEB389A5-E10E-48B1-BE80-3C867A91D8AF}" type="pres">
      <dgm:prSet presAssocID="{EBAC9087-651D-4C61-9EEC-0797A555D264}" presName="spacer" presStyleCnt="0"/>
      <dgm:spPr/>
    </dgm:pt>
    <dgm:pt modelId="{9A3565D1-E767-47E8-9262-07673E952D00}" type="pres">
      <dgm:prSet presAssocID="{9144AAB9-342C-42CB-9EE3-59E8E4AC563F}" presName="parentText" presStyleLbl="node1" presStyleIdx="1" presStyleCnt="6">
        <dgm:presLayoutVars>
          <dgm:chMax val="0"/>
          <dgm:bulletEnabled val="1"/>
        </dgm:presLayoutVars>
      </dgm:prSet>
      <dgm:spPr/>
    </dgm:pt>
    <dgm:pt modelId="{C4BA859A-21AA-4149-9D67-62BE1546A6E5}" type="pres">
      <dgm:prSet presAssocID="{3B2F4F79-E6E8-47CD-896A-134F434D3DBB}" presName="spacer" presStyleCnt="0"/>
      <dgm:spPr/>
    </dgm:pt>
    <dgm:pt modelId="{F26F6F8B-BB17-4248-87BC-68A53903B916}" type="pres">
      <dgm:prSet presAssocID="{43913077-9F1D-4A2D-826D-7E2A541BC087}" presName="parentText" presStyleLbl="node1" presStyleIdx="2" presStyleCnt="6">
        <dgm:presLayoutVars>
          <dgm:chMax val="0"/>
          <dgm:bulletEnabled val="1"/>
        </dgm:presLayoutVars>
      </dgm:prSet>
      <dgm:spPr/>
    </dgm:pt>
    <dgm:pt modelId="{192BA394-CFB2-4763-A827-454DEAE3FB9B}" type="pres">
      <dgm:prSet presAssocID="{810F0250-C79B-40C4-B204-0EB95ECBC966}" presName="spacer" presStyleCnt="0"/>
      <dgm:spPr/>
    </dgm:pt>
    <dgm:pt modelId="{6C0ADF2D-8EEB-45D9-80CA-BB9304B689A6}" type="pres">
      <dgm:prSet presAssocID="{BA4D630E-B04D-425A-9DDE-CE0DE5A527A6}" presName="parentText" presStyleLbl="node1" presStyleIdx="3" presStyleCnt="6">
        <dgm:presLayoutVars>
          <dgm:chMax val="0"/>
          <dgm:bulletEnabled val="1"/>
        </dgm:presLayoutVars>
      </dgm:prSet>
      <dgm:spPr/>
    </dgm:pt>
    <dgm:pt modelId="{29EC17F6-CD44-4762-AF4E-24B909995601}" type="pres">
      <dgm:prSet presAssocID="{AC72BB66-F3E8-4859-8380-6E3194E5BD41}" presName="spacer" presStyleCnt="0"/>
      <dgm:spPr/>
    </dgm:pt>
    <dgm:pt modelId="{0CEBE7B5-BA7B-44A4-994D-21E4FCA049D7}" type="pres">
      <dgm:prSet presAssocID="{E98A9B21-3594-4BA7-B1C0-9B5BD11AB739}" presName="parentText" presStyleLbl="node1" presStyleIdx="4" presStyleCnt="6">
        <dgm:presLayoutVars>
          <dgm:chMax val="0"/>
          <dgm:bulletEnabled val="1"/>
        </dgm:presLayoutVars>
      </dgm:prSet>
      <dgm:spPr/>
    </dgm:pt>
    <dgm:pt modelId="{07C7EEE1-B3E6-4B32-8070-8EA7BE470D4E}" type="pres">
      <dgm:prSet presAssocID="{81B9E241-C716-4950-924F-A8B6BB6F1F06}" presName="spacer" presStyleCnt="0"/>
      <dgm:spPr/>
    </dgm:pt>
    <dgm:pt modelId="{2ADD2E13-56E3-4193-BF6A-C3D5AF09065F}" type="pres">
      <dgm:prSet presAssocID="{B3F89728-0F3A-4CB9-B51F-17BB80DF22C1}" presName="parentText" presStyleLbl="node1" presStyleIdx="5" presStyleCnt="6">
        <dgm:presLayoutVars>
          <dgm:chMax val="0"/>
          <dgm:bulletEnabled val="1"/>
        </dgm:presLayoutVars>
      </dgm:prSet>
      <dgm:spPr/>
    </dgm:pt>
  </dgm:ptLst>
  <dgm:cxnLst>
    <dgm:cxn modelId="{044CAB0B-6652-47C0-950F-9852FC94B5F4}" type="presOf" srcId="{BA4D630E-B04D-425A-9DDE-CE0DE5A527A6}" destId="{6C0ADF2D-8EEB-45D9-80CA-BB9304B689A6}" srcOrd="0" destOrd="0" presId="urn:microsoft.com/office/officeart/2005/8/layout/vList2"/>
    <dgm:cxn modelId="{BF8A361A-496F-4C10-8F81-CE98AAF36E77}" type="presOf" srcId="{43913077-9F1D-4A2D-826D-7E2A541BC087}" destId="{F26F6F8B-BB17-4248-87BC-68A53903B916}" srcOrd="0" destOrd="0" presId="urn:microsoft.com/office/officeart/2005/8/layout/vList2"/>
    <dgm:cxn modelId="{8B962C29-EE8A-4E95-A79D-F3FD187B1B6F}" type="presOf" srcId="{BE2EBEB5-18B8-41AF-83AF-045DB0D33C4E}" destId="{DF783E96-1FE3-4C70-85AA-CBC92FDB2F02}" srcOrd="0" destOrd="0" presId="urn:microsoft.com/office/officeart/2005/8/layout/vList2"/>
    <dgm:cxn modelId="{6F19B752-C9AB-42D5-8671-3BCA6299556F}" srcId="{697CD524-3BE0-4365-AE16-639F54200D8F}" destId="{B3F89728-0F3A-4CB9-B51F-17BB80DF22C1}" srcOrd="5" destOrd="0" parTransId="{D1692CEF-76B1-40DE-8A30-7F2F21198470}" sibTransId="{5C684CAF-D116-40AD-B1BF-5E301575DA43}"/>
    <dgm:cxn modelId="{35AE5176-8509-4337-BD1E-EE728E1A80C3}" type="presOf" srcId="{9144AAB9-342C-42CB-9EE3-59E8E4AC563F}" destId="{9A3565D1-E767-47E8-9262-07673E952D00}" srcOrd="0" destOrd="0" presId="urn:microsoft.com/office/officeart/2005/8/layout/vList2"/>
    <dgm:cxn modelId="{B9521457-B35E-4A36-B55E-F4B3A268C04E}" srcId="{697CD524-3BE0-4365-AE16-639F54200D8F}" destId="{43913077-9F1D-4A2D-826D-7E2A541BC087}" srcOrd="2" destOrd="0" parTransId="{FC489229-A944-484B-B038-870A591B3DAA}" sibTransId="{810F0250-C79B-40C4-B204-0EB95ECBC966}"/>
    <dgm:cxn modelId="{EFF9BA8D-E0F9-44E9-A67C-C053755CE570}" srcId="{697CD524-3BE0-4365-AE16-639F54200D8F}" destId="{BE2EBEB5-18B8-41AF-83AF-045DB0D33C4E}" srcOrd="0" destOrd="0" parTransId="{5F2A9DE4-A777-4A62-9C1B-006292059ECA}" sibTransId="{EBAC9087-651D-4C61-9EEC-0797A555D264}"/>
    <dgm:cxn modelId="{261CEC8F-912F-46E0-9DD1-0B896F5EDF18}" type="presOf" srcId="{697CD524-3BE0-4365-AE16-639F54200D8F}" destId="{80ED06C8-8FD4-4261-BC82-86302081D6B3}" srcOrd="0" destOrd="0" presId="urn:microsoft.com/office/officeart/2005/8/layout/vList2"/>
    <dgm:cxn modelId="{DC213C97-65D3-4B9D-A9A7-3E04F7294468}" srcId="{697CD524-3BE0-4365-AE16-639F54200D8F}" destId="{9144AAB9-342C-42CB-9EE3-59E8E4AC563F}" srcOrd="1" destOrd="0" parTransId="{EACE972A-7E47-4CF2-A43E-0DEEEBB9203C}" sibTransId="{3B2F4F79-E6E8-47CD-896A-134F434D3DBB}"/>
    <dgm:cxn modelId="{FC4247CC-23B6-43F7-9805-39AC9866C03E}" srcId="{697CD524-3BE0-4365-AE16-639F54200D8F}" destId="{E98A9B21-3594-4BA7-B1C0-9B5BD11AB739}" srcOrd="4" destOrd="0" parTransId="{B02DF343-EDD1-4C2F-983D-5D0A18B03299}" sibTransId="{81B9E241-C716-4950-924F-A8B6BB6F1F06}"/>
    <dgm:cxn modelId="{241FE8D0-496F-4E93-A9E5-7101A5FBCF20}" type="presOf" srcId="{E98A9B21-3594-4BA7-B1C0-9B5BD11AB739}" destId="{0CEBE7B5-BA7B-44A4-994D-21E4FCA049D7}" srcOrd="0" destOrd="0" presId="urn:microsoft.com/office/officeart/2005/8/layout/vList2"/>
    <dgm:cxn modelId="{C8E7A6FA-50BD-4A62-A143-E23D1F267356}" type="presOf" srcId="{B3F89728-0F3A-4CB9-B51F-17BB80DF22C1}" destId="{2ADD2E13-56E3-4193-BF6A-C3D5AF09065F}" srcOrd="0" destOrd="0" presId="urn:microsoft.com/office/officeart/2005/8/layout/vList2"/>
    <dgm:cxn modelId="{3E64E5FE-87F0-4804-98C3-A43298FF2F6C}" srcId="{697CD524-3BE0-4365-AE16-639F54200D8F}" destId="{BA4D630E-B04D-425A-9DDE-CE0DE5A527A6}" srcOrd="3" destOrd="0" parTransId="{5CA1756D-6B0A-43BA-9856-9D97274C44FF}" sibTransId="{AC72BB66-F3E8-4859-8380-6E3194E5BD41}"/>
    <dgm:cxn modelId="{BB00E784-1DBF-498E-BDAF-8260A7CD89E6}" type="presParOf" srcId="{80ED06C8-8FD4-4261-BC82-86302081D6B3}" destId="{DF783E96-1FE3-4C70-85AA-CBC92FDB2F02}" srcOrd="0" destOrd="0" presId="urn:microsoft.com/office/officeart/2005/8/layout/vList2"/>
    <dgm:cxn modelId="{B3E310D9-2499-45A1-93E7-2FE669161AA1}" type="presParOf" srcId="{80ED06C8-8FD4-4261-BC82-86302081D6B3}" destId="{EEB389A5-E10E-48B1-BE80-3C867A91D8AF}" srcOrd="1" destOrd="0" presId="urn:microsoft.com/office/officeart/2005/8/layout/vList2"/>
    <dgm:cxn modelId="{A18DD6C5-89F6-4538-99E8-151B37FDFF61}" type="presParOf" srcId="{80ED06C8-8FD4-4261-BC82-86302081D6B3}" destId="{9A3565D1-E767-47E8-9262-07673E952D00}" srcOrd="2" destOrd="0" presId="urn:microsoft.com/office/officeart/2005/8/layout/vList2"/>
    <dgm:cxn modelId="{8AA3A0D6-CB36-440B-971F-69400739ECD3}" type="presParOf" srcId="{80ED06C8-8FD4-4261-BC82-86302081D6B3}" destId="{C4BA859A-21AA-4149-9D67-62BE1546A6E5}" srcOrd="3" destOrd="0" presId="urn:microsoft.com/office/officeart/2005/8/layout/vList2"/>
    <dgm:cxn modelId="{DA40907A-7A0E-4A92-8E47-96AB649A34C4}" type="presParOf" srcId="{80ED06C8-8FD4-4261-BC82-86302081D6B3}" destId="{F26F6F8B-BB17-4248-87BC-68A53903B916}" srcOrd="4" destOrd="0" presId="urn:microsoft.com/office/officeart/2005/8/layout/vList2"/>
    <dgm:cxn modelId="{027FF8D8-F68B-45CB-9EA7-61C716C8908D}" type="presParOf" srcId="{80ED06C8-8FD4-4261-BC82-86302081D6B3}" destId="{192BA394-CFB2-4763-A827-454DEAE3FB9B}" srcOrd="5" destOrd="0" presId="urn:microsoft.com/office/officeart/2005/8/layout/vList2"/>
    <dgm:cxn modelId="{BE1CCA75-14BB-428E-924F-BFDA734E4DD3}" type="presParOf" srcId="{80ED06C8-8FD4-4261-BC82-86302081D6B3}" destId="{6C0ADF2D-8EEB-45D9-80CA-BB9304B689A6}" srcOrd="6" destOrd="0" presId="urn:microsoft.com/office/officeart/2005/8/layout/vList2"/>
    <dgm:cxn modelId="{615A9799-CAA1-4907-806B-8D9754BEED30}" type="presParOf" srcId="{80ED06C8-8FD4-4261-BC82-86302081D6B3}" destId="{29EC17F6-CD44-4762-AF4E-24B909995601}" srcOrd="7" destOrd="0" presId="urn:microsoft.com/office/officeart/2005/8/layout/vList2"/>
    <dgm:cxn modelId="{55282F6F-59B2-4088-ADA2-20EDBF308CAA}" type="presParOf" srcId="{80ED06C8-8FD4-4261-BC82-86302081D6B3}" destId="{0CEBE7B5-BA7B-44A4-994D-21E4FCA049D7}" srcOrd="8" destOrd="0" presId="urn:microsoft.com/office/officeart/2005/8/layout/vList2"/>
    <dgm:cxn modelId="{4EF0D5ED-4510-4C25-BC1E-59521F483098}" type="presParOf" srcId="{80ED06C8-8FD4-4261-BC82-86302081D6B3}" destId="{07C7EEE1-B3E6-4B32-8070-8EA7BE470D4E}" srcOrd="9" destOrd="0" presId="urn:microsoft.com/office/officeart/2005/8/layout/vList2"/>
    <dgm:cxn modelId="{E939F9F2-5819-4383-A66C-EB83E4FAE2F3}" type="presParOf" srcId="{80ED06C8-8FD4-4261-BC82-86302081D6B3}" destId="{2ADD2E13-56E3-4193-BF6A-C3D5AF09065F}"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8C472DE-126A-4A66-BB02-68C99DAE9446}"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316C14B4-54FC-42CE-8B7A-4E36CD9531D6}">
      <dgm:prSet/>
      <dgm:spPr/>
      <dgm:t>
        <a:bodyPr/>
        <a:lstStyle/>
        <a:p>
          <a:r>
            <a:rPr lang="en-GB"/>
            <a:t>EduSpot: login details currently being set up</a:t>
          </a:r>
          <a:endParaRPr lang="en-US"/>
        </a:p>
      </dgm:t>
    </dgm:pt>
    <dgm:pt modelId="{4382B78D-C615-42DC-A9D5-A148840C5033}" type="parTrans" cxnId="{80784F3E-26B1-4350-BF35-1440BF56C8DE}">
      <dgm:prSet/>
      <dgm:spPr/>
      <dgm:t>
        <a:bodyPr/>
        <a:lstStyle/>
        <a:p>
          <a:endParaRPr lang="en-US"/>
        </a:p>
      </dgm:t>
    </dgm:pt>
    <dgm:pt modelId="{BBBBEF60-7BE3-43CD-9F0B-D8B453F6E6FD}" type="sibTrans" cxnId="{80784F3E-26B1-4350-BF35-1440BF56C8DE}">
      <dgm:prSet/>
      <dgm:spPr/>
      <dgm:t>
        <a:bodyPr/>
        <a:lstStyle/>
        <a:p>
          <a:endParaRPr lang="en-US"/>
        </a:p>
      </dgm:t>
    </dgm:pt>
    <dgm:pt modelId="{2E41B25A-D463-486D-8CCE-6A9E8A1409AE}">
      <dgm:prSet/>
      <dgm:spPr/>
      <dgm:t>
        <a:bodyPr/>
        <a:lstStyle/>
        <a:p>
          <a:r>
            <a:rPr lang="en-GB" dirty="0"/>
            <a:t>‘How to access’ details will be emailed out to you before summer holiday</a:t>
          </a:r>
          <a:endParaRPr lang="en-US" dirty="0"/>
        </a:p>
      </dgm:t>
    </dgm:pt>
    <dgm:pt modelId="{A666BA19-F9A1-4225-ABAF-2D175D1E0E6E}" type="parTrans" cxnId="{56207D70-FF4A-4A9C-B851-B9F518C65C31}">
      <dgm:prSet/>
      <dgm:spPr/>
      <dgm:t>
        <a:bodyPr/>
        <a:lstStyle/>
        <a:p>
          <a:endParaRPr lang="en-US"/>
        </a:p>
      </dgm:t>
    </dgm:pt>
    <dgm:pt modelId="{43C6C604-8344-496D-8334-7150CF6EE4C7}" type="sibTrans" cxnId="{56207D70-FF4A-4A9C-B851-B9F518C65C31}">
      <dgm:prSet/>
      <dgm:spPr/>
      <dgm:t>
        <a:bodyPr/>
        <a:lstStyle/>
        <a:p>
          <a:endParaRPr lang="en-US"/>
        </a:p>
      </dgm:t>
    </dgm:pt>
    <dgm:pt modelId="{23BD2882-5330-49EF-A905-B2F5CB97C9CB}">
      <dgm:prSet/>
      <dgm:spPr/>
      <dgm:t>
        <a:bodyPr/>
        <a:lstStyle/>
        <a:p>
          <a:r>
            <a:rPr lang="en-GB"/>
            <a:t>School lunches, trips, production tickets</a:t>
          </a:r>
          <a:endParaRPr lang="en-US"/>
        </a:p>
      </dgm:t>
    </dgm:pt>
    <dgm:pt modelId="{83EBC4F1-6B20-436D-B868-34DDCFA69CFA}" type="parTrans" cxnId="{B97D31DA-E001-4AD0-A2E9-3D9DF9CE04D7}">
      <dgm:prSet/>
      <dgm:spPr/>
      <dgm:t>
        <a:bodyPr/>
        <a:lstStyle/>
        <a:p>
          <a:endParaRPr lang="en-US"/>
        </a:p>
      </dgm:t>
    </dgm:pt>
    <dgm:pt modelId="{480471D9-4B10-428C-9488-6AC75B3DC60A}" type="sibTrans" cxnId="{B97D31DA-E001-4AD0-A2E9-3D9DF9CE04D7}">
      <dgm:prSet/>
      <dgm:spPr/>
      <dgm:t>
        <a:bodyPr/>
        <a:lstStyle/>
        <a:p>
          <a:endParaRPr lang="en-US"/>
        </a:p>
      </dgm:t>
    </dgm:pt>
    <dgm:pt modelId="{6CF69491-E105-4266-BAF3-2FD61649B212}">
      <dgm:prSet/>
      <dgm:spPr/>
      <dgm:t>
        <a:bodyPr/>
        <a:lstStyle/>
        <a:p>
          <a:r>
            <a:rPr lang="en-GB"/>
            <a:t>Generally: e-Communication: regular newsletters/ general information</a:t>
          </a:r>
          <a:endParaRPr lang="en-US"/>
        </a:p>
      </dgm:t>
    </dgm:pt>
    <dgm:pt modelId="{FC2B6703-4637-4F25-A0D5-2F782E27FDBD}" type="parTrans" cxnId="{A4410CC5-BECD-44ED-8668-3FD00C4C0F60}">
      <dgm:prSet/>
      <dgm:spPr/>
      <dgm:t>
        <a:bodyPr/>
        <a:lstStyle/>
        <a:p>
          <a:endParaRPr lang="en-US"/>
        </a:p>
      </dgm:t>
    </dgm:pt>
    <dgm:pt modelId="{A3B83682-DC0C-4978-B0D4-45CE976783ED}" type="sibTrans" cxnId="{A4410CC5-BECD-44ED-8668-3FD00C4C0F60}">
      <dgm:prSet/>
      <dgm:spPr/>
      <dgm:t>
        <a:bodyPr/>
        <a:lstStyle/>
        <a:p>
          <a:endParaRPr lang="en-US"/>
        </a:p>
      </dgm:t>
    </dgm:pt>
    <dgm:pt modelId="{FD84DFC2-71B1-4C00-9E1C-21642AACCAD0}" type="pres">
      <dgm:prSet presAssocID="{38C472DE-126A-4A66-BB02-68C99DAE9446}" presName="matrix" presStyleCnt="0">
        <dgm:presLayoutVars>
          <dgm:chMax val="1"/>
          <dgm:dir/>
          <dgm:resizeHandles val="exact"/>
        </dgm:presLayoutVars>
      </dgm:prSet>
      <dgm:spPr/>
    </dgm:pt>
    <dgm:pt modelId="{0926D0E5-61D4-4B40-B74C-DE144F985469}" type="pres">
      <dgm:prSet presAssocID="{38C472DE-126A-4A66-BB02-68C99DAE9446}" presName="diamond" presStyleLbl="bgShp" presStyleIdx="0" presStyleCnt="1"/>
      <dgm:spPr/>
    </dgm:pt>
    <dgm:pt modelId="{08F263C3-7357-473F-9B3F-0BBB4E38B748}" type="pres">
      <dgm:prSet presAssocID="{38C472DE-126A-4A66-BB02-68C99DAE9446}" presName="quad1" presStyleLbl="node1" presStyleIdx="0" presStyleCnt="4">
        <dgm:presLayoutVars>
          <dgm:chMax val="0"/>
          <dgm:chPref val="0"/>
          <dgm:bulletEnabled val="1"/>
        </dgm:presLayoutVars>
      </dgm:prSet>
      <dgm:spPr/>
    </dgm:pt>
    <dgm:pt modelId="{6F0CB2E5-2719-48F8-A291-C2B9F2A7B66D}" type="pres">
      <dgm:prSet presAssocID="{38C472DE-126A-4A66-BB02-68C99DAE9446}" presName="quad2" presStyleLbl="node1" presStyleIdx="1" presStyleCnt="4">
        <dgm:presLayoutVars>
          <dgm:chMax val="0"/>
          <dgm:chPref val="0"/>
          <dgm:bulletEnabled val="1"/>
        </dgm:presLayoutVars>
      </dgm:prSet>
      <dgm:spPr/>
    </dgm:pt>
    <dgm:pt modelId="{8E7507DB-70D2-49A7-AEBF-325CF981F491}" type="pres">
      <dgm:prSet presAssocID="{38C472DE-126A-4A66-BB02-68C99DAE9446}" presName="quad3" presStyleLbl="node1" presStyleIdx="2" presStyleCnt="4">
        <dgm:presLayoutVars>
          <dgm:chMax val="0"/>
          <dgm:chPref val="0"/>
          <dgm:bulletEnabled val="1"/>
        </dgm:presLayoutVars>
      </dgm:prSet>
      <dgm:spPr/>
    </dgm:pt>
    <dgm:pt modelId="{9902BAEF-F269-4741-9E2B-0AF15CAA32BC}" type="pres">
      <dgm:prSet presAssocID="{38C472DE-126A-4A66-BB02-68C99DAE9446}" presName="quad4" presStyleLbl="node1" presStyleIdx="3" presStyleCnt="4">
        <dgm:presLayoutVars>
          <dgm:chMax val="0"/>
          <dgm:chPref val="0"/>
          <dgm:bulletEnabled val="1"/>
        </dgm:presLayoutVars>
      </dgm:prSet>
      <dgm:spPr/>
    </dgm:pt>
  </dgm:ptLst>
  <dgm:cxnLst>
    <dgm:cxn modelId="{EEA19638-1F8C-48EA-AAD4-539225630DD6}" type="presOf" srcId="{316C14B4-54FC-42CE-8B7A-4E36CD9531D6}" destId="{08F263C3-7357-473F-9B3F-0BBB4E38B748}" srcOrd="0" destOrd="0" presId="urn:microsoft.com/office/officeart/2005/8/layout/matrix3"/>
    <dgm:cxn modelId="{80784F3E-26B1-4350-BF35-1440BF56C8DE}" srcId="{38C472DE-126A-4A66-BB02-68C99DAE9446}" destId="{316C14B4-54FC-42CE-8B7A-4E36CD9531D6}" srcOrd="0" destOrd="0" parTransId="{4382B78D-C615-42DC-A9D5-A148840C5033}" sibTransId="{BBBBEF60-7BE3-43CD-9F0B-D8B453F6E6FD}"/>
    <dgm:cxn modelId="{3A3C984F-4BC8-43AB-990A-24EC164C4469}" type="presOf" srcId="{38C472DE-126A-4A66-BB02-68C99DAE9446}" destId="{FD84DFC2-71B1-4C00-9E1C-21642AACCAD0}" srcOrd="0" destOrd="0" presId="urn:microsoft.com/office/officeart/2005/8/layout/matrix3"/>
    <dgm:cxn modelId="{56207D70-FF4A-4A9C-B851-B9F518C65C31}" srcId="{38C472DE-126A-4A66-BB02-68C99DAE9446}" destId="{2E41B25A-D463-486D-8CCE-6A9E8A1409AE}" srcOrd="1" destOrd="0" parTransId="{A666BA19-F9A1-4225-ABAF-2D175D1E0E6E}" sibTransId="{43C6C604-8344-496D-8334-7150CF6EE4C7}"/>
    <dgm:cxn modelId="{A4B4A057-B885-464B-BAE2-3DDA07E1AA2B}" type="presOf" srcId="{6CF69491-E105-4266-BAF3-2FD61649B212}" destId="{9902BAEF-F269-4741-9E2B-0AF15CAA32BC}" srcOrd="0" destOrd="0" presId="urn:microsoft.com/office/officeart/2005/8/layout/matrix3"/>
    <dgm:cxn modelId="{5C2914C4-1A34-4EC9-B889-4038F85971D5}" type="presOf" srcId="{23BD2882-5330-49EF-A905-B2F5CB97C9CB}" destId="{8E7507DB-70D2-49A7-AEBF-325CF981F491}" srcOrd="0" destOrd="0" presId="urn:microsoft.com/office/officeart/2005/8/layout/matrix3"/>
    <dgm:cxn modelId="{A4410CC5-BECD-44ED-8668-3FD00C4C0F60}" srcId="{38C472DE-126A-4A66-BB02-68C99DAE9446}" destId="{6CF69491-E105-4266-BAF3-2FD61649B212}" srcOrd="3" destOrd="0" parTransId="{FC2B6703-4637-4F25-A0D5-2F782E27FDBD}" sibTransId="{A3B83682-DC0C-4978-B0D4-45CE976783ED}"/>
    <dgm:cxn modelId="{EE6C62D5-8784-4A0C-92D9-8D4CB0A2BB11}" type="presOf" srcId="{2E41B25A-D463-486D-8CCE-6A9E8A1409AE}" destId="{6F0CB2E5-2719-48F8-A291-C2B9F2A7B66D}" srcOrd="0" destOrd="0" presId="urn:microsoft.com/office/officeart/2005/8/layout/matrix3"/>
    <dgm:cxn modelId="{B97D31DA-E001-4AD0-A2E9-3D9DF9CE04D7}" srcId="{38C472DE-126A-4A66-BB02-68C99DAE9446}" destId="{23BD2882-5330-49EF-A905-B2F5CB97C9CB}" srcOrd="2" destOrd="0" parTransId="{83EBC4F1-6B20-436D-B868-34DDCFA69CFA}" sibTransId="{480471D9-4B10-428C-9488-6AC75B3DC60A}"/>
    <dgm:cxn modelId="{AD3F21C9-A8D9-4B91-A36E-BBB9FAFA8F94}" type="presParOf" srcId="{FD84DFC2-71B1-4C00-9E1C-21642AACCAD0}" destId="{0926D0E5-61D4-4B40-B74C-DE144F985469}" srcOrd="0" destOrd="0" presId="urn:microsoft.com/office/officeart/2005/8/layout/matrix3"/>
    <dgm:cxn modelId="{3602E9FA-73CD-4242-A164-A4C20E667E11}" type="presParOf" srcId="{FD84DFC2-71B1-4C00-9E1C-21642AACCAD0}" destId="{08F263C3-7357-473F-9B3F-0BBB4E38B748}" srcOrd="1" destOrd="0" presId="urn:microsoft.com/office/officeart/2005/8/layout/matrix3"/>
    <dgm:cxn modelId="{BF794A9E-F646-4AE1-ABEE-3E7612D4C392}" type="presParOf" srcId="{FD84DFC2-71B1-4C00-9E1C-21642AACCAD0}" destId="{6F0CB2E5-2719-48F8-A291-C2B9F2A7B66D}" srcOrd="2" destOrd="0" presId="urn:microsoft.com/office/officeart/2005/8/layout/matrix3"/>
    <dgm:cxn modelId="{07B6E92B-0588-4D8E-9E1E-85140461FE76}" type="presParOf" srcId="{FD84DFC2-71B1-4C00-9E1C-21642AACCAD0}" destId="{8E7507DB-70D2-49A7-AEBF-325CF981F491}" srcOrd="3" destOrd="0" presId="urn:microsoft.com/office/officeart/2005/8/layout/matrix3"/>
    <dgm:cxn modelId="{5F6EF376-6821-486D-B7B6-ABC5913FA020}" type="presParOf" srcId="{FD84DFC2-71B1-4C00-9E1C-21642AACCAD0}" destId="{9902BAEF-F269-4741-9E2B-0AF15CAA32BC}"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E03CFB9-39D7-43D4-AD59-E558C39AD2A4}"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987015D4-CBE3-45C9-ABD3-4B750373CCFA}">
      <dgm:prSet/>
      <dgm:spPr/>
      <dgm:t>
        <a:bodyPr/>
        <a:lstStyle/>
        <a:p>
          <a:pPr>
            <a:lnSpc>
              <a:spcPct val="100000"/>
            </a:lnSpc>
          </a:pPr>
          <a:r>
            <a:rPr lang="en-GB" dirty="0"/>
            <a:t>Monthly newsletter</a:t>
          </a:r>
        </a:p>
        <a:p>
          <a:pPr>
            <a:lnSpc>
              <a:spcPct val="100000"/>
            </a:lnSpc>
          </a:pPr>
          <a:r>
            <a:rPr lang="en-GB" dirty="0"/>
            <a:t>Contact Year 3 team for non-urgent matters on:</a:t>
          </a:r>
        </a:p>
        <a:p>
          <a:pPr>
            <a:lnSpc>
              <a:spcPct val="100000"/>
            </a:lnSpc>
          </a:pPr>
          <a:r>
            <a:rPr lang="en-GB" dirty="0">
              <a:hlinkClick xmlns:r="http://schemas.openxmlformats.org/officeDocument/2006/relationships" r:id="rId1"/>
            </a:rPr>
            <a:t>year3@whitehalljunior.org</a:t>
          </a:r>
          <a:endParaRPr lang="en-GB" dirty="0"/>
        </a:p>
        <a:p>
          <a:pPr>
            <a:lnSpc>
              <a:spcPct val="100000"/>
            </a:lnSpc>
          </a:pPr>
          <a:endParaRPr lang="en-US" dirty="0"/>
        </a:p>
      </dgm:t>
    </dgm:pt>
    <dgm:pt modelId="{EB664F2A-8EFB-422E-BB7A-D0BE1ADB22E1}" type="parTrans" cxnId="{DCCBF570-8BD1-45CC-BE07-EB44FE7FDF91}">
      <dgm:prSet/>
      <dgm:spPr/>
      <dgm:t>
        <a:bodyPr/>
        <a:lstStyle/>
        <a:p>
          <a:endParaRPr lang="en-US"/>
        </a:p>
      </dgm:t>
    </dgm:pt>
    <dgm:pt modelId="{5ECCC91E-1948-444A-AA6A-BB08AE7C1BB8}" type="sibTrans" cxnId="{DCCBF570-8BD1-45CC-BE07-EB44FE7FDF91}">
      <dgm:prSet/>
      <dgm:spPr/>
      <dgm:t>
        <a:bodyPr/>
        <a:lstStyle/>
        <a:p>
          <a:endParaRPr lang="en-US"/>
        </a:p>
      </dgm:t>
    </dgm:pt>
    <dgm:pt modelId="{27F155A1-E6E3-4BE5-B883-F21882C580F6}">
      <dgm:prSet/>
      <dgm:spPr/>
      <dgm:t>
        <a:bodyPr/>
        <a:lstStyle/>
        <a:p>
          <a:pPr>
            <a:lnSpc>
              <a:spcPct val="100000"/>
            </a:lnSpc>
          </a:pPr>
          <a:r>
            <a:rPr lang="en-GB" dirty="0"/>
            <a:t>Class Assembly notification</a:t>
          </a:r>
          <a:endParaRPr lang="en-US" dirty="0"/>
        </a:p>
      </dgm:t>
    </dgm:pt>
    <dgm:pt modelId="{755DDF38-45ED-43DF-9637-84253525A23D}" type="parTrans" cxnId="{B01F6D75-2F92-43BF-BF0C-9EC6F5B19DA2}">
      <dgm:prSet/>
      <dgm:spPr/>
      <dgm:t>
        <a:bodyPr/>
        <a:lstStyle/>
        <a:p>
          <a:endParaRPr lang="en-US"/>
        </a:p>
      </dgm:t>
    </dgm:pt>
    <dgm:pt modelId="{41243AA9-0DE1-4FA0-B3C0-88C5A46A2AC5}" type="sibTrans" cxnId="{B01F6D75-2F92-43BF-BF0C-9EC6F5B19DA2}">
      <dgm:prSet/>
      <dgm:spPr/>
      <dgm:t>
        <a:bodyPr/>
        <a:lstStyle/>
        <a:p>
          <a:endParaRPr lang="en-US"/>
        </a:p>
      </dgm:t>
    </dgm:pt>
    <dgm:pt modelId="{ECD7F003-B3D0-46D4-9302-B9642F947449}">
      <dgm:prSet/>
      <dgm:spPr/>
      <dgm:t>
        <a:bodyPr/>
        <a:lstStyle/>
        <a:p>
          <a:pPr>
            <a:lnSpc>
              <a:spcPct val="100000"/>
            </a:lnSpc>
          </a:pPr>
          <a:r>
            <a:rPr lang="en-US" dirty="0"/>
            <a:t>Year 3 Parent and Class Pages</a:t>
          </a:r>
        </a:p>
      </dgm:t>
    </dgm:pt>
    <dgm:pt modelId="{442CB846-2491-49D8-B445-7AD593FACACE}" type="parTrans" cxnId="{0EB23262-FB21-416E-9CE9-09B82DF44AFC}">
      <dgm:prSet/>
      <dgm:spPr/>
      <dgm:t>
        <a:bodyPr/>
        <a:lstStyle/>
        <a:p>
          <a:endParaRPr lang="en-US"/>
        </a:p>
      </dgm:t>
    </dgm:pt>
    <dgm:pt modelId="{6FF8BBB2-85AF-42B2-ACA6-751C9818CCE6}" type="sibTrans" cxnId="{0EB23262-FB21-416E-9CE9-09B82DF44AFC}">
      <dgm:prSet/>
      <dgm:spPr/>
      <dgm:t>
        <a:bodyPr/>
        <a:lstStyle/>
        <a:p>
          <a:endParaRPr lang="en-US"/>
        </a:p>
      </dgm:t>
    </dgm:pt>
    <dgm:pt modelId="{21A1D879-5ACA-470A-8E21-386E810E76D6}">
      <dgm:prSet/>
      <dgm:spPr/>
      <dgm:t>
        <a:bodyPr/>
        <a:lstStyle/>
        <a:p>
          <a:pPr>
            <a:lnSpc>
              <a:spcPct val="100000"/>
            </a:lnSpc>
          </a:pPr>
          <a:r>
            <a:rPr lang="en-GB">
              <a:hlinkClick xmlns:r="http://schemas.openxmlformats.org/officeDocument/2006/relationships" r:id="rId2"/>
            </a:rPr>
            <a:t>www.whitehalljunior.org</a:t>
          </a:r>
          <a:endParaRPr lang="en-US"/>
        </a:p>
      </dgm:t>
    </dgm:pt>
    <dgm:pt modelId="{ACC286DA-4ECF-4093-A963-151EE81DF58A}" type="parTrans" cxnId="{80EC5D91-FD0C-4C30-B03E-50625B0DB371}">
      <dgm:prSet/>
      <dgm:spPr/>
      <dgm:t>
        <a:bodyPr/>
        <a:lstStyle/>
        <a:p>
          <a:endParaRPr lang="en-US"/>
        </a:p>
      </dgm:t>
    </dgm:pt>
    <dgm:pt modelId="{28C959A9-EB2A-4A33-8246-05A1E818C691}" type="sibTrans" cxnId="{80EC5D91-FD0C-4C30-B03E-50625B0DB371}">
      <dgm:prSet/>
      <dgm:spPr/>
      <dgm:t>
        <a:bodyPr/>
        <a:lstStyle/>
        <a:p>
          <a:endParaRPr lang="en-US"/>
        </a:p>
      </dgm:t>
    </dgm:pt>
    <dgm:pt modelId="{8F4F1558-622A-46B6-8F1D-C2BE104CE18B}" type="pres">
      <dgm:prSet presAssocID="{AE03CFB9-39D7-43D4-AD59-E558C39AD2A4}" presName="root" presStyleCnt="0">
        <dgm:presLayoutVars>
          <dgm:dir/>
          <dgm:resizeHandles val="exact"/>
        </dgm:presLayoutVars>
      </dgm:prSet>
      <dgm:spPr/>
    </dgm:pt>
    <dgm:pt modelId="{36E53950-3380-414D-8E23-F6BAE928A3B2}" type="pres">
      <dgm:prSet presAssocID="{987015D4-CBE3-45C9-ABD3-4B750373CCFA}" presName="compNode" presStyleCnt="0"/>
      <dgm:spPr/>
    </dgm:pt>
    <dgm:pt modelId="{BFC0D3B3-9ACB-48C7-84C6-E90ADDF8003B}" type="pres">
      <dgm:prSet presAssocID="{987015D4-CBE3-45C9-ABD3-4B750373CCFA}" presName="iconRect" presStyleLbl="node1" presStyleIdx="0" presStyleCnt="4" custLinFactNeighborY="403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Email"/>
        </a:ext>
      </dgm:extLst>
    </dgm:pt>
    <dgm:pt modelId="{81FF3979-656F-4F10-A4FC-07CDFB7621B5}" type="pres">
      <dgm:prSet presAssocID="{987015D4-CBE3-45C9-ABD3-4B750373CCFA}" presName="spaceRect" presStyleCnt="0"/>
      <dgm:spPr/>
    </dgm:pt>
    <dgm:pt modelId="{E6985330-6A91-480E-8F04-B7DEBBC6571C}" type="pres">
      <dgm:prSet presAssocID="{987015D4-CBE3-45C9-ABD3-4B750373CCFA}" presName="textRect" presStyleLbl="revTx" presStyleIdx="0" presStyleCnt="4">
        <dgm:presLayoutVars>
          <dgm:chMax val="1"/>
          <dgm:chPref val="1"/>
        </dgm:presLayoutVars>
      </dgm:prSet>
      <dgm:spPr/>
    </dgm:pt>
    <dgm:pt modelId="{09833A75-538E-4B1B-B546-189F3EF4047B}" type="pres">
      <dgm:prSet presAssocID="{5ECCC91E-1948-444A-AA6A-BB08AE7C1BB8}" presName="sibTrans" presStyleCnt="0"/>
      <dgm:spPr/>
    </dgm:pt>
    <dgm:pt modelId="{214587FA-FF9D-4C07-8BD3-704818B75113}" type="pres">
      <dgm:prSet presAssocID="{27F155A1-E6E3-4BE5-B883-F21882C580F6}" presName="compNode" presStyleCnt="0"/>
      <dgm:spPr/>
    </dgm:pt>
    <dgm:pt modelId="{05B12C6E-D76B-4356-961E-46731202F798}" type="pres">
      <dgm:prSet presAssocID="{27F155A1-E6E3-4BE5-B883-F21882C580F6}" presName="iconRect" presStyleLbl="node1" presStyleIdx="1"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ome"/>
        </a:ext>
      </dgm:extLst>
    </dgm:pt>
    <dgm:pt modelId="{5AB6953D-25E5-4E79-A527-BAA139D38CDB}" type="pres">
      <dgm:prSet presAssocID="{27F155A1-E6E3-4BE5-B883-F21882C580F6}" presName="spaceRect" presStyleCnt="0"/>
      <dgm:spPr/>
    </dgm:pt>
    <dgm:pt modelId="{AA559A44-7EEE-4849-811D-F309876A6CBB}" type="pres">
      <dgm:prSet presAssocID="{27F155A1-E6E3-4BE5-B883-F21882C580F6}" presName="textRect" presStyleLbl="revTx" presStyleIdx="1" presStyleCnt="4">
        <dgm:presLayoutVars>
          <dgm:chMax val="1"/>
          <dgm:chPref val="1"/>
        </dgm:presLayoutVars>
      </dgm:prSet>
      <dgm:spPr/>
    </dgm:pt>
    <dgm:pt modelId="{10C30AAE-7A1E-44B7-AACA-3DB1D702188B}" type="pres">
      <dgm:prSet presAssocID="{41243AA9-0DE1-4FA0-B3C0-88C5A46A2AC5}" presName="sibTrans" presStyleCnt="0"/>
      <dgm:spPr/>
    </dgm:pt>
    <dgm:pt modelId="{D62B6D1A-DF2A-4D91-A4DF-71AEB8E589C5}" type="pres">
      <dgm:prSet presAssocID="{ECD7F003-B3D0-46D4-9302-B9642F947449}" presName="compNode" presStyleCnt="0"/>
      <dgm:spPr/>
    </dgm:pt>
    <dgm:pt modelId="{E3700875-187E-47B8-B055-3439F4619C00}" type="pres">
      <dgm:prSet presAssocID="{ECD7F003-B3D0-46D4-9302-B9642F947449}" presName="iconRect" presStyleLbl="node1" presStyleIdx="2"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onitor"/>
        </a:ext>
      </dgm:extLst>
    </dgm:pt>
    <dgm:pt modelId="{90EF537C-F6C0-41D6-820D-F1939348C5D9}" type="pres">
      <dgm:prSet presAssocID="{ECD7F003-B3D0-46D4-9302-B9642F947449}" presName="spaceRect" presStyleCnt="0"/>
      <dgm:spPr/>
    </dgm:pt>
    <dgm:pt modelId="{E4357542-BEB3-4B76-9219-D438442D3057}" type="pres">
      <dgm:prSet presAssocID="{ECD7F003-B3D0-46D4-9302-B9642F947449}" presName="textRect" presStyleLbl="revTx" presStyleIdx="2" presStyleCnt="4">
        <dgm:presLayoutVars>
          <dgm:chMax val="1"/>
          <dgm:chPref val="1"/>
        </dgm:presLayoutVars>
      </dgm:prSet>
      <dgm:spPr/>
    </dgm:pt>
    <dgm:pt modelId="{EC1B9946-A97D-420C-9FF7-29B9CF19BC8D}" type="pres">
      <dgm:prSet presAssocID="{6FF8BBB2-85AF-42B2-ACA6-751C9818CCE6}" presName="sibTrans" presStyleCnt="0"/>
      <dgm:spPr/>
    </dgm:pt>
    <dgm:pt modelId="{72D81131-28BA-4B59-976A-776958C19A46}" type="pres">
      <dgm:prSet presAssocID="{21A1D879-5ACA-470A-8E21-386E810E76D6}" presName="compNode" presStyleCnt="0"/>
      <dgm:spPr/>
    </dgm:pt>
    <dgm:pt modelId="{EEC78A44-146E-4C55-85EA-D36B6449CF9C}" type="pres">
      <dgm:prSet presAssocID="{21A1D879-5ACA-470A-8E21-386E810E76D6}" presName="iconRect" presStyleLbl="node1" presStyleIdx="3" presStyleCnt="4"/>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Earth Globe Americas"/>
        </a:ext>
      </dgm:extLst>
    </dgm:pt>
    <dgm:pt modelId="{20B666B1-C63F-4040-9EF4-D4CC52768215}" type="pres">
      <dgm:prSet presAssocID="{21A1D879-5ACA-470A-8E21-386E810E76D6}" presName="spaceRect" presStyleCnt="0"/>
      <dgm:spPr/>
    </dgm:pt>
    <dgm:pt modelId="{46E03504-307C-4FA6-B85F-70E33765B2D4}" type="pres">
      <dgm:prSet presAssocID="{21A1D879-5ACA-470A-8E21-386E810E76D6}" presName="textRect" presStyleLbl="revTx" presStyleIdx="3" presStyleCnt="4">
        <dgm:presLayoutVars>
          <dgm:chMax val="1"/>
          <dgm:chPref val="1"/>
        </dgm:presLayoutVars>
      </dgm:prSet>
      <dgm:spPr/>
    </dgm:pt>
  </dgm:ptLst>
  <dgm:cxnLst>
    <dgm:cxn modelId="{7AF4A45F-E6B4-4F6D-A948-1B9D8B578D6A}" type="presOf" srcId="{987015D4-CBE3-45C9-ABD3-4B750373CCFA}" destId="{E6985330-6A91-480E-8F04-B7DEBBC6571C}" srcOrd="0" destOrd="0" presId="urn:microsoft.com/office/officeart/2018/2/layout/IconLabelList"/>
    <dgm:cxn modelId="{FAE02B60-5F66-4427-AC8E-4DB3B94D620C}" type="presOf" srcId="{27F155A1-E6E3-4BE5-B883-F21882C580F6}" destId="{AA559A44-7EEE-4849-811D-F309876A6CBB}" srcOrd="0" destOrd="0" presId="urn:microsoft.com/office/officeart/2018/2/layout/IconLabelList"/>
    <dgm:cxn modelId="{0EB23262-FB21-416E-9CE9-09B82DF44AFC}" srcId="{AE03CFB9-39D7-43D4-AD59-E558C39AD2A4}" destId="{ECD7F003-B3D0-46D4-9302-B9642F947449}" srcOrd="2" destOrd="0" parTransId="{442CB846-2491-49D8-B445-7AD593FACACE}" sibTransId="{6FF8BBB2-85AF-42B2-ACA6-751C9818CCE6}"/>
    <dgm:cxn modelId="{DCCBF570-8BD1-45CC-BE07-EB44FE7FDF91}" srcId="{AE03CFB9-39D7-43D4-AD59-E558C39AD2A4}" destId="{987015D4-CBE3-45C9-ABD3-4B750373CCFA}" srcOrd="0" destOrd="0" parTransId="{EB664F2A-8EFB-422E-BB7A-D0BE1ADB22E1}" sibTransId="{5ECCC91E-1948-444A-AA6A-BB08AE7C1BB8}"/>
    <dgm:cxn modelId="{B01F6D75-2F92-43BF-BF0C-9EC6F5B19DA2}" srcId="{AE03CFB9-39D7-43D4-AD59-E558C39AD2A4}" destId="{27F155A1-E6E3-4BE5-B883-F21882C580F6}" srcOrd="1" destOrd="0" parTransId="{755DDF38-45ED-43DF-9637-84253525A23D}" sibTransId="{41243AA9-0DE1-4FA0-B3C0-88C5A46A2AC5}"/>
    <dgm:cxn modelId="{1B780889-CA0C-4238-8CD7-B62A1F9BAFF3}" type="presOf" srcId="{AE03CFB9-39D7-43D4-AD59-E558C39AD2A4}" destId="{8F4F1558-622A-46B6-8F1D-C2BE104CE18B}" srcOrd="0" destOrd="0" presId="urn:microsoft.com/office/officeart/2018/2/layout/IconLabelList"/>
    <dgm:cxn modelId="{80EC5D91-FD0C-4C30-B03E-50625B0DB371}" srcId="{AE03CFB9-39D7-43D4-AD59-E558C39AD2A4}" destId="{21A1D879-5ACA-470A-8E21-386E810E76D6}" srcOrd="3" destOrd="0" parTransId="{ACC286DA-4ECF-4093-A963-151EE81DF58A}" sibTransId="{28C959A9-EB2A-4A33-8246-05A1E818C691}"/>
    <dgm:cxn modelId="{02F22BC1-1EF6-48B0-A2C7-A9AD38E7A101}" type="presOf" srcId="{ECD7F003-B3D0-46D4-9302-B9642F947449}" destId="{E4357542-BEB3-4B76-9219-D438442D3057}" srcOrd="0" destOrd="0" presId="urn:microsoft.com/office/officeart/2018/2/layout/IconLabelList"/>
    <dgm:cxn modelId="{5E1FDDCA-4BEF-4D11-AC78-CBED0C1C1B48}" type="presOf" srcId="{21A1D879-5ACA-470A-8E21-386E810E76D6}" destId="{46E03504-307C-4FA6-B85F-70E33765B2D4}" srcOrd="0" destOrd="0" presId="urn:microsoft.com/office/officeart/2018/2/layout/IconLabelList"/>
    <dgm:cxn modelId="{28628B6A-8A19-4891-87A4-502A8366A8B7}" type="presParOf" srcId="{8F4F1558-622A-46B6-8F1D-C2BE104CE18B}" destId="{36E53950-3380-414D-8E23-F6BAE928A3B2}" srcOrd="0" destOrd="0" presId="urn:microsoft.com/office/officeart/2018/2/layout/IconLabelList"/>
    <dgm:cxn modelId="{72B9802B-D165-48BB-B239-34225AA45A48}" type="presParOf" srcId="{36E53950-3380-414D-8E23-F6BAE928A3B2}" destId="{BFC0D3B3-9ACB-48C7-84C6-E90ADDF8003B}" srcOrd="0" destOrd="0" presId="urn:microsoft.com/office/officeart/2018/2/layout/IconLabelList"/>
    <dgm:cxn modelId="{2C159F9F-047F-483F-944D-03D91696FD70}" type="presParOf" srcId="{36E53950-3380-414D-8E23-F6BAE928A3B2}" destId="{81FF3979-656F-4F10-A4FC-07CDFB7621B5}" srcOrd="1" destOrd="0" presId="urn:microsoft.com/office/officeart/2018/2/layout/IconLabelList"/>
    <dgm:cxn modelId="{95FC97A7-9E34-4D5E-AC61-085E12320E46}" type="presParOf" srcId="{36E53950-3380-414D-8E23-F6BAE928A3B2}" destId="{E6985330-6A91-480E-8F04-B7DEBBC6571C}" srcOrd="2" destOrd="0" presId="urn:microsoft.com/office/officeart/2018/2/layout/IconLabelList"/>
    <dgm:cxn modelId="{B8ECC344-8125-44B4-A5FE-A65E23A570A1}" type="presParOf" srcId="{8F4F1558-622A-46B6-8F1D-C2BE104CE18B}" destId="{09833A75-538E-4B1B-B546-189F3EF4047B}" srcOrd="1" destOrd="0" presId="urn:microsoft.com/office/officeart/2018/2/layout/IconLabelList"/>
    <dgm:cxn modelId="{FE121FD3-53FB-4996-8447-5D68B84B1B6A}" type="presParOf" srcId="{8F4F1558-622A-46B6-8F1D-C2BE104CE18B}" destId="{214587FA-FF9D-4C07-8BD3-704818B75113}" srcOrd="2" destOrd="0" presId="urn:microsoft.com/office/officeart/2018/2/layout/IconLabelList"/>
    <dgm:cxn modelId="{737840EA-B7D9-47F5-A356-D096F609E1F4}" type="presParOf" srcId="{214587FA-FF9D-4C07-8BD3-704818B75113}" destId="{05B12C6E-D76B-4356-961E-46731202F798}" srcOrd="0" destOrd="0" presId="urn:microsoft.com/office/officeart/2018/2/layout/IconLabelList"/>
    <dgm:cxn modelId="{53874418-93B0-420A-9D13-FBA6BC5A4E88}" type="presParOf" srcId="{214587FA-FF9D-4C07-8BD3-704818B75113}" destId="{5AB6953D-25E5-4E79-A527-BAA139D38CDB}" srcOrd="1" destOrd="0" presId="urn:microsoft.com/office/officeart/2018/2/layout/IconLabelList"/>
    <dgm:cxn modelId="{4648185B-44E1-42E2-9BFB-D70CC9F1A164}" type="presParOf" srcId="{214587FA-FF9D-4C07-8BD3-704818B75113}" destId="{AA559A44-7EEE-4849-811D-F309876A6CBB}" srcOrd="2" destOrd="0" presId="urn:microsoft.com/office/officeart/2018/2/layout/IconLabelList"/>
    <dgm:cxn modelId="{35456B4D-563C-41A9-B6BE-0DE4B8A35CFF}" type="presParOf" srcId="{8F4F1558-622A-46B6-8F1D-C2BE104CE18B}" destId="{10C30AAE-7A1E-44B7-AACA-3DB1D702188B}" srcOrd="3" destOrd="0" presId="urn:microsoft.com/office/officeart/2018/2/layout/IconLabelList"/>
    <dgm:cxn modelId="{52AB61F2-17A7-4A26-A7AF-B090D28C389D}" type="presParOf" srcId="{8F4F1558-622A-46B6-8F1D-C2BE104CE18B}" destId="{D62B6D1A-DF2A-4D91-A4DF-71AEB8E589C5}" srcOrd="4" destOrd="0" presId="urn:microsoft.com/office/officeart/2018/2/layout/IconLabelList"/>
    <dgm:cxn modelId="{8D5119B5-082C-4C18-AA3B-0ABA38190E6D}" type="presParOf" srcId="{D62B6D1A-DF2A-4D91-A4DF-71AEB8E589C5}" destId="{E3700875-187E-47B8-B055-3439F4619C00}" srcOrd="0" destOrd="0" presId="urn:microsoft.com/office/officeart/2018/2/layout/IconLabelList"/>
    <dgm:cxn modelId="{C9347634-30D3-46E4-806C-14029C5E9979}" type="presParOf" srcId="{D62B6D1A-DF2A-4D91-A4DF-71AEB8E589C5}" destId="{90EF537C-F6C0-41D6-820D-F1939348C5D9}" srcOrd="1" destOrd="0" presId="urn:microsoft.com/office/officeart/2018/2/layout/IconLabelList"/>
    <dgm:cxn modelId="{D71A49E7-E373-49EC-A80C-172C1E821158}" type="presParOf" srcId="{D62B6D1A-DF2A-4D91-A4DF-71AEB8E589C5}" destId="{E4357542-BEB3-4B76-9219-D438442D3057}" srcOrd="2" destOrd="0" presId="urn:microsoft.com/office/officeart/2018/2/layout/IconLabelList"/>
    <dgm:cxn modelId="{BA01EFA9-E05A-43FE-B435-0F0025418FAD}" type="presParOf" srcId="{8F4F1558-622A-46B6-8F1D-C2BE104CE18B}" destId="{EC1B9946-A97D-420C-9FF7-29B9CF19BC8D}" srcOrd="5" destOrd="0" presId="urn:microsoft.com/office/officeart/2018/2/layout/IconLabelList"/>
    <dgm:cxn modelId="{40E2A5C6-94D1-49AC-82D6-31B4748C1D75}" type="presParOf" srcId="{8F4F1558-622A-46B6-8F1D-C2BE104CE18B}" destId="{72D81131-28BA-4B59-976A-776958C19A46}" srcOrd="6" destOrd="0" presId="urn:microsoft.com/office/officeart/2018/2/layout/IconLabelList"/>
    <dgm:cxn modelId="{BA14A537-3E94-4B55-AEA1-4959F3382025}" type="presParOf" srcId="{72D81131-28BA-4B59-976A-776958C19A46}" destId="{EEC78A44-146E-4C55-85EA-D36B6449CF9C}" srcOrd="0" destOrd="0" presId="urn:microsoft.com/office/officeart/2018/2/layout/IconLabelList"/>
    <dgm:cxn modelId="{5C21BD9D-8504-400F-9D79-2690FD0B3123}" type="presParOf" srcId="{72D81131-28BA-4B59-976A-776958C19A46}" destId="{20B666B1-C63F-4040-9EF4-D4CC52768215}" srcOrd="1" destOrd="0" presId="urn:microsoft.com/office/officeart/2018/2/layout/IconLabelList"/>
    <dgm:cxn modelId="{02D8F03C-E8A1-40AD-BCF8-CDFAC32E8DA9}" type="presParOf" srcId="{72D81131-28BA-4B59-976A-776958C19A46}" destId="{46E03504-307C-4FA6-B85F-70E33765B2D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54A8D70-15C0-486B-A780-4E3446E02D9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76685F23-B47E-44E2-B6DA-3B321DC1C9D9}">
      <dgm:prSet/>
      <dgm:spPr/>
      <dgm:t>
        <a:bodyPr/>
        <a:lstStyle/>
        <a:p>
          <a:pPr>
            <a:lnSpc>
              <a:spcPct val="100000"/>
            </a:lnSpc>
          </a:pPr>
          <a:r>
            <a:rPr lang="en-GB" dirty="0"/>
            <a:t>Any questions before you start in September 2024.</a:t>
          </a:r>
          <a:endParaRPr lang="en-US" dirty="0"/>
        </a:p>
      </dgm:t>
    </dgm:pt>
    <dgm:pt modelId="{E9E9FF6E-8F90-4694-B6C2-A9ECF7829E77}" type="parTrans" cxnId="{FBCDBFD3-6570-4408-80BB-0B15B762F14F}">
      <dgm:prSet/>
      <dgm:spPr/>
      <dgm:t>
        <a:bodyPr/>
        <a:lstStyle/>
        <a:p>
          <a:endParaRPr lang="en-US"/>
        </a:p>
      </dgm:t>
    </dgm:pt>
    <dgm:pt modelId="{852F94D4-DDEB-4895-A478-A31A60E4A71F}" type="sibTrans" cxnId="{FBCDBFD3-6570-4408-80BB-0B15B762F14F}">
      <dgm:prSet/>
      <dgm:spPr/>
      <dgm:t>
        <a:bodyPr/>
        <a:lstStyle/>
        <a:p>
          <a:endParaRPr lang="en-US"/>
        </a:p>
      </dgm:t>
    </dgm:pt>
    <dgm:pt modelId="{B1077372-3331-4FAD-B7CF-6A7335B790B1}">
      <dgm:prSet/>
      <dgm:spPr/>
      <dgm:t>
        <a:bodyPr/>
        <a:lstStyle/>
        <a:p>
          <a:pPr>
            <a:lnSpc>
              <a:spcPct val="100000"/>
            </a:lnSpc>
          </a:pPr>
          <a:r>
            <a:rPr lang="en-GB" dirty="0"/>
            <a:t>First meeting in new academic year: </a:t>
          </a:r>
          <a:endParaRPr lang="en-US" dirty="0"/>
        </a:p>
      </dgm:t>
    </dgm:pt>
    <dgm:pt modelId="{7193E6EF-CB3F-4AFA-BE62-E8D4DD8ABE9B}" type="parTrans" cxnId="{914AC8B8-CEB4-4C00-BEFE-B71AB49782D5}">
      <dgm:prSet/>
      <dgm:spPr/>
      <dgm:t>
        <a:bodyPr/>
        <a:lstStyle/>
        <a:p>
          <a:endParaRPr lang="en-US"/>
        </a:p>
      </dgm:t>
    </dgm:pt>
    <dgm:pt modelId="{F8A7A650-E060-4241-B7A9-ECA132E29492}" type="sibTrans" cxnId="{914AC8B8-CEB4-4C00-BEFE-B71AB49782D5}">
      <dgm:prSet/>
      <dgm:spPr/>
      <dgm:t>
        <a:bodyPr/>
        <a:lstStyle/>
        <a:p>
          <a:endParaRPr lang="en-US"/>
        </a:p>
      </dgm:t>
    </dgm:pt>
    <dgm:pt modelId="{DA8D5AD1-9A2B-4AB5-957D-2871E1790C0C}" type="pres">
      <dgm:prSet presAssocID="{854A8D70-15C0-486B-A780-4E3446E02D95}" presName="root" presStyleCnt="0">
        <dgm:presLayoutVars>
          <dgm:dir/>
          <dgm:resizeHandles val="exact"/>
        </dgm:presLayoutVars>
      </dgm:prSet>
      <dgm:spPr/>
    </dgm:pt>
    <dgm:pt modelId="{EB24C13C-452E-42B8-A690-4BC99B64D9C8}" type="pres">
      <dgm:prSet presAssocID="{76685F23-B47E-44E2-B6DA-3B321DC1C9D9}" presName="compNode" presStyleCnt="0"/>
      <dgm:spPr/>
    </dgm:pt>
    <dgm:pt modelId="{CB5E6DEF-F2FE-4221-83A6-355E1041B3FD}" type="pres">
      <dgm:prSet presAssocID="{76685F23-B47E-44E2-B6DA-3B321DC1C9D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Question mark"/>
        </a:ext>
      </dgm:extLst>
    </dgm:pt>
    <dgm:pt modelId="{9324A5EE-3FFE-45B9-89A4-9B0C8094D840}" type="pres">
      <dgm:prSet presAssocID="{76685F23-B47E-44E2-B6DA-3B321DC1C9D9}" presName="spaceRect" presStyleCnt="0"/>
      <dgm:spPr/>
    </dgm:pt>
    <dgm:pt modelId="{531A0D33-260D-4776-9E1E-0851ECAE0435}" type="pres">
      <dgm:prSet presAssocID="{76685F23-B47E-44E2-B6DA-3B321DC1C9D9}" presName="textRect" presStyleLbl="revTx" presStyleIdx="0" presStyleCnt="2">
        <dgm:presLayoutVars>
          <dgm:chMax val="1"/>
          <dgm:chPref val="1"/>
        </dgm:presLayoutVars>
      </dgm:prSet>
      <dgm:spPr/>
    </dgm:pt>
    <dgm:pt modelId="{CF0E9E0C-9EF5-4F17-8AAF-CEF6E8AC1462}" type="pres">
      <dgm:prSet presAssocID="{852F94D4-DDEB-4895-A478-A31A60E4A71F}" presName="sibTrans" presStyleCnt="0"/>
      <dgm:spPr/>
    </dgm:pt>
    <dgm:pt modelId="{8F1CB7EE-661D-4321-9D24-38A5A3B20BE5}" type="pres">
      <dgm:prSet presAssocID="{B1077372-3331-4FAD-B7CF-6A7335B790B1}" presName="compNode" presStyleCnt="0"/>
      <dgm:spPr/>
    </dgm:pt>
    <dgm:pt modelId="{3412FB63-36E9-4602-A1C3-28CCB460CBED}" type="pres">
      <dgm:prSet presAssocID="{B1077372-3331-4FAD-B7CF-6A7335B790B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iploma Roll"/>
        </a:ext>
      </dgm:extLst>
    </dgm:pt>
    <dgm:pt modelId="{45C8B82D-1961-46A0-A0FB-82CF4BCD5F7B}" type="pres">
      <dgm:prSet presAssocID="{B1077372-3331-4FAD-B7CF-6A7335B790B1}" presName="spaceRect" presStyleCnt="0"/>
      <dgm:spPr/>
    </dgm:pt>
    <dgm:pt modelId="{A838A65F-A833-4451-8901-A6597F1ADAF4}" type="pres">
      <dgm:prSet presAssocID="{B1077372-3331-4FAD-B7CF-6A7335B790B1}" presName="textRect" presStyleLbl="revTx" presStyleIdx="1" presStyleCnt="2">
        <dgm:presLayoutVars>
          <dgm:chMax val="1"/>
          <dgm:chPref val="1"/>
        </dgm:presLayoutVars>
      </dgm:prSet>
      <dgm:spPr/>
    </dgm:pt>
  </dgm:ptLst>
  <dgm:cxnLst>
    <dgm:cxn modelId="{B0A81F3B-0D7E-4CC4-84F8-46F78B1DC152}" type="presOf" srcId="{854A8D70-15C0-486B-A780-4E3446E02D95}" destId="{DA8D5AD1-9A2B-4AB5-957D-2871E1790C0C}" srcOrd="0" destOrd="0" presId="urn:microsoft.com/office/officeart/2018/2/layout/IconLabelList"/>
    <dgm:cxn modelId="{8DEF7994-1729-4201-A6C6-347E4785479C}" type="presOf" srcId="{B1077372-3331-4FAD-B7CF-6A7335B790B1}" destId="{A838A65F-A833-4451-8901-A6597F1ADAF4}" srcOrd="0" destOrd="0" presId="urn:microsoft.com/office/officeart/2018/2/layout/IconLabelList"/>
    <dgm:cxn modelId="{914AC8B8-CEB4-4C00-BEFE-B71AB49782D5}" srcId="{854A8D70-15C0-486B-A780-4E3446E02D95}" destId="{B1077372-3331-4FAD-B7CF-6A7335B790B1}" srcOrd="1" destOrd="0" parTransId="{7193E6EF-CB3F-4AFA-BE62-E8D4DD8ABE9B}" sibTransId="{F8A7A650-E060-4241-B7A9-ECA132E29492}"/>
    <dgm:cxn modelId="{138AAAC8-2BF4-450D-95CE-37AD66D13FA4}" type="presOf" srcId="{76685F23-B47E-44E2-B6DA-3B321DC1C9D9}" destId="{531A0D33-260D-4776-9E1E-0851ECAE0435}" srcOrd="0" destOrd="0" presId="urn:microsoft.com/office/officeart/2018/2/layout/IconLabelList"/>
    <dgm:cxn modelId="{FBCDBFD3-6570-4408-80BB-0B15B762F14F}" srcId="{854A8D70-15C0-486B-A780-4E3446E02D95}" destId="{76685F23-B47E-44E2-B6DA-3B321DC1C9D9}" srcOrd="0" destOrd="0" parTransId="{E9E9FF6E-8F90-4694-B6C2-A9ECF7829E77}" sibTransId="{852F94D4-DDEB-4895-A478-A31A60E4A71F}"/>
    <dgm:cxn modelId="{FC9B3812-B74D-45F5-AE0B-38B0D86B23D8}" type="presParOf" srcId="{DA8D5AD1-9A2B-4AB5-957D-2871E1790C0C}" destId="{EB24C13C-452E-42B8-A690-4BC99B64D9C8}" srcOrd="0" destOrd="0" presId="urn:microsoft.com/office/officeart/2018/2/layout/IconLabelList"/>
    <dgm:cxn modelId="{65D03ECB-A98D-4705-A5B6-B5BC3EFCE40A}" type="presParOf" srcId="{EB24C13C-452E-42B8-A690-4BC99B64D9C8}" destId="{CB5E6DEF-F2FE-4221-83A6-355E1041B3FD}" srcOrd="0" destOrd="0" presId="urn:microsoft.com/office/officeart/2018/2/layout/IconLabelList"/>
    <dgm:cxn modelId="{8B317AC8-9F13-40DF-89B1-2341CD1049B1}" type="presParOf" srcId="{EB24C13C-452E-42B8-A690-4BC99B64D9C8}" destId="{9324A5EE-3FFE-45B9-89A4-9B0C8094D840}" srcOrd="1" destOrd="0" presId="urn:microsoft.com/office/officeart/2018/2/layout/IconLabelList"/>
    <dgm:cxn modelId="{1C18A881-EC2A-4D37-A2F0-D16E7326947F}" type="presParOf" srcId="{EB24C13C-452E-42B8-A690-4BC99B64D9C8}" destId="{531A0D33-260D-4776-9E1E-0851ECAE0435}" srcOrd="2" destOrd="0" presId="urn:microsoft.com/office/officeart/2018/2/layout/IconLabelList"/>
    <dgm:cxn modelId="{B391F245-4213-4E16-AFE6-C70D8D4448ED}" type="presParOf" srcId="{DA8D5AD1-9A2B-4AB5-957D-2871E1790C0C}" destId="{CF0E9E0C-9EF5-4F17-8AAF-CEF6E8AC1462}" srcOrd="1" destOrd="0" presId="urn:microsoft.com/office/officeart/2018/2/layout/IconLabelList"/>
    <dgm:cxn modelId="{AB12BD7F-BCDD-4D25-BF21-4035363A1036}" type="presParOf" srcId="{DA8D5AD1-9A2B-4AB5-957D-2871E1790C0C}" destId="{8F1CB7EE-661D-4321-9D24-38A5A3B20BE5}" srcOrd="2" destOrd="0" presId="urn:microsoft.com/office/officeart/2018/2/layout/IconLabelList"/>
    <dgm:cxn modelId="{2410110F-3342-428E-8997-68B92F433723}" type="presParOf" srcId="{8F1CB7EE-661D-4321-9D24-38A5A3B20BE5}" destId="{3412FB63-36E9-4602-A1C3-28CCB460CBED}" srcOrd="0" destOrd="0" presId="urn:microsoft.com/office/officeart/2018/2/layout/IconLabelList"/>
    <dgm:cxn modelId="{47A9DFF2-A9A8-4A21-AC2B-B3ACA8A6F44D}" type="presParOf" srcId="{8F1CB7EE-661D-4321-9D24-38A5A3B20BE5}" destId="{45C8B82D-1961-46A0-A0FB-82CF4BCD5F7B}" srcOrd="1" destOrd="0" presId="urn:microsoft.com/office/officeart/2018/2/layout/IconLabelList"/>
    <dgm:cxn modelId="{3DEC88E0-E381-4728-8D7D-D5E224A4D45E}" type="presParOf" srcId="{8F1CB7EE-661D-4321-9D24-38A5A3B20BE5}" destId="{A838A65F-A833-4451-8901-A6597F1ADAF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53592-0584-4E74-A565-730C250B15E7}">
      <dsp:nvSpPr>
        <dsp:cNvPr id="0" name=""/>
        <dsp:cNvSpPr/>
      </dsp:nvSpPr>
      <dsp:spPr>
        <a:xfrm>
          <a:off x="0" y="980440"/>
          <a:ext cx="8229600" cy="74529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1" kern="1200" dirty="0"/>
            <a:t>Safeguarding Team: </a:t>
          </a:r>
          <a:endParaRPr lang="en-US" sz="2600" kern="1200" dirty="0"/>
        </a:p>
      </dsp:txBody>
      <dsp:txXfrm>
        <a:off x="36382" y="1016822"/>
        <a:ext cx="8156836" cy="672526"/>
      </dsp:txXfrm>
    </dsp:sp>
    <dsp:sp modelId="{669ED45E-DEE3-457A-A502-3A3F3B9F15B2}">
      <dsp:nvSpPr>
        <dsp:cNvPr id="0" name=""/>
        <dsp:cNvSpPr/>
      </dsp:nvSpPr>
      <dsp:spPr>
        <a:xfrm>
          <a:off x="0" y="1845562"/>
          <a:ext cx="8229600" cy="74529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i="1" kern="1200"/>
            <a:t>Mrs Moloi </a:t>
          </a:r>
          <a:r>
            <a:rPr lang="en-GB" sz="2600" b="1" kern="1200"/>
            <a:t>(Designated Safeguarding Lead) </a:t>
          </a:r>
          <a:endParaRPr lang="en-US" sz="2600" kern="1200"/>
        </a:p>
      </dsp:txBody>
      <dsp:txXfrm>
        <a:off x="36382" y="1881944"/>
        <a:ext cx="8156836" cy="672526"/>
      </dsp:txXfrm>
    </dsp:sp>
    <dsp:sp modelId="{E6E0B365-23E1-47E5-A26C-FD53F772F242}">
      <dsp:nvSpPr>
        <dsp:cNvPr id="0" name=""/>
        <dsp:cNvSpPr/>
      </dsp:nvSpPr>
      <dsp:spPr>
        <a:xfrm>
          <a:off x="0" y="2665731"/>
          <a:ext cx="8229600" cy="74529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i="1" kern="1200"/>
            <a:t>Mrs Huse </a:t>
          </a:r>
          <a:r>
            <a:rPr lang="en-GB" sz="2600" b="1" kern="1200"/>
            <a:t>(Deputy Safeguarding Lead) </a:t>
          </a:r>
          <a:endParaRPr lang="en-US" sz="2600" kern="1200"/>
        </a:p>
      </dsp:txBody>
      <dsp:txXfrm>
        <a:off x="36382" y="2702113"/>
        <a:ext cx="8156836" cy="672526"/>
      </dsp:txXfrm>
    </dsp:sp>
    <dsp:sp modelId="{D5D2051E-9BC0-4195-B072-6DDB3FD1A43F}">
      <dsp:nvSpPr>
        <dsp:cNvPr id="0" name=""/>
        <dsp:cNvSpPr/>
      </dsp:nvSpPr>
      <dsp:spPr>
        <a:xfrm>
          <a:off x="0" y="3485901"/>
          <a:ext cx="8229600" cy="74529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i="1" kern="1200" dirty="0"/>
            <a:t>Mrs Simmonds </a:t>
          </a:r>
          <a:r>
            <a:rPr lang="en-GB" sz="2600" b="1" kern="1200" dirty="0"/>
            <a:t>(Wellbeing &amp; Attendance Officer)</a:t>
          </a:r>
          <a:endParaRPr lang="en-US" sz="2600" kern="1200" dirty="0"/>
        </a:p>
      </dsp:txBody>
      <dsp:txXfrm>
        <a:off x="36382" y="3522283"/>
        <a:ext cx="8156836" cy="6725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53592-0584-4E74-A565-730C250B15E7}">
      <dsp:nvSpPr>
        <dsp:cNvPr id="0" name=""/>
        <dsp:cNvSpPr/>
      </dsp:nvSpPr>
      <dsp:spPr>
        <a:xfrm>
          <a:off x="0" y="0"/>
          <a:ext cx="8229600" cy="1257676"/>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1" kern="1200" dirty="0"/>
            <a:t>Other Key Personnel: </a:t>
          </a:r>
          <a:endParaRPr lang="en-US" sz="2600" kern="1200" dirty="0"/>
        </a:p>
      </dsp:txBody>
      <dsp:txXfrm>
        <a:off x="61395" y="61395"/>
        <a:ext cx="8106810" cy="1134886"/>
      </dsp:txXfrm>
    </dsp:sp>
    <dsp:sp modelId="{669ED45E-DEE3-457A-A502-3A3F3B9F15B2}">
      <dsp:nvSpPr>
        <dsp:cNvPr id="0" name=""/>
        <dsp:cNvSpPr/>
      </dsp:nvSpPr>
      <dsp:spPr>
        <a:xfrm>
          <a:off x="0" y="1333175"/>
          <a:ext cx="8229600" cy="1257676"/>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i="1" kern="1200" dirty="0"/>
            <a:t>Mrs Tudorescu </a:t>
          </a:r>
          <a:r>
            <a:rPr lang="en-GB" sz="2600" b="1" i="1" kern="1200" dirty="0"/>
            <a:t>(School Business Manager)</a:t>
          </a:r>
          <a:endParaRPr lang="en-US" sz="2600" b="1" kern="1200" dirty="0"/>
        </a:p>
      </dsp:txBody>
      <dsp:txXfrm>
        <a:off x="61395" y="1394570"/>
        <a:ext cx="8106810" cy="1134886"/>
      </dsp:txXfrm>
    </dsp:sp>
    <dsp:sp modelId="{E6E0B365-23E1-47E5-A26C-FD53F772F242}">
      <dsp:nvSpPr>
        <dsp:cNvPr id="0" name=""/>
        <dsp:cNvSpPr/>
      </dsp:nvSpPr>
      <dsp:spPr>
        <a:xfrm>
          <a:off x="0" y="2665732"/>
          <a:ext cx="8229600" cy="1257676"/>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i="1" kern="1200" dirty="0"/>
            <a:t>Mrs Treanor </a:t>
          </a:r>
          <a:r>
            <a:rPr lang="en-GB" sz="2600" b="1" i="1" kern="1200" dirty="0"/>
            <a:t>(Welfare Assistant &amp; Admissions Officer</a:t>
          </a:r>
          <a:r>
            <a:rPr lang="en-GB" sz="2600" b="1" kern="1200" dirty="0"/>
            <a:t>) </a:t>
          </a:r>
          <a:endParaRPr lang="en-US" sz="2600" b="1" kern="1200" dirty="0"/>
        </a:p>
      </dsp:txBody>
      <dsp:txXfrm>
        <a:off x="61395" y="2727127"/>
        <a:ext cx="8106810" cy="1134886"/>
      </dsp:txXfrm>
    </dsp:sp>
    <dsp:sp modelId="{82704622-29DB-4BCF-9258-57D5DBB56B77}">
      <dsp:nvSpPr>
        <dsp:cNvPr id="0" name=""/>
        <dsp:cNvSpPr/>
      </dsp:nvSpPr>
      <dsp:spPr>
        <a:xfrm>
          <a:off x="0" y="3998288"/>
          <a:ext cx="8229600" cy="1257676"/>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i="1" kern="1200" dirty="0"/>
            <a:t>Ms Chick </a:t>
          </a:r>
          <a:r>
            <a:rPr lang="en-GB" sz="2600" b="1" i="1" kern="1200" dirty="0"/>
            <a:t>(Receptionist &amp; Front of House)</a:t>
          </a:r>
          <a:endParaRPr lang="en-US" sz="2600" b="1" kern="1200" dirty="0"/>
        </a:p>
      </dsp:txBody>
      <dsp:txXfrm>
        <a:off x="61395" y="4059683"/>
        <a:ext cx="8106810" cy="11348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85B01-514D-4E4F-BDCF-C7E8457311E6}">
      <dsp:nvSpPr>
        <dsp:cNvPr id="0" name=""/>
        <dsp:cNvSpPr/>
      </dsp:nvSpPr>
      <dsp:spPr>
        <a:xfrm>
          <a:off x="1645920" y="2440"/>
          <a:ext cx="6583680" cy="1070943"/>
        </a:xfrm>
        <a:prstGeom prst="rect">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742" tIns="272020" rIns="127742" bIns="272020" numCol="1" spcCol="1270" anchor="ctr" anchorCtr="0">
          <a:noAutofit/>
        </a:bodyPr>
        <a:lstStyle/>
        <a:p>
          <a:pPr marL="0" lvl="0" indent="0" algn="l" defTabSz="977900">
            <a:lnSpc>
              <a:spcPct val="90000"/>
            </a:lnSpc>
            <a:spcBef>
              <a:spcPct val="0"/>
            </a:spcBef>
            <a:spcAft>
              <a:spcPct val="35000"/>
            </a:spcAft>
            <a:buNone/>
          </a:pPr>
          <a:r>
            <a:rPr lang="en-US" sz="2200" b="1" kern="1200" dirty="0"/>
            <a:t>Year 3 Lead &amp; Teacher: Miss Mattera/TA </a:t>
          </a:r>
        </a:p>
      </dsp:txBody>
      <dsp:txXfrm>
        <a:off x="1645920" y="2440"/>
        <a:ext cx="6583680" cy="1070943"/>
      </dsp:txXfrm>
    </dsp:sp>
    <dsp:sp modelId="{703CE2C4-E451-4A7E-A6A1-98387D63EEE9}">
      <dsp:nvSpPr>
        <dsp:cNvPr id="0" name=""/>
        <dsp:cNvSpPr/>
      </dsp:nvSpPr>
      <dsp:spPr>
        <a:xfrm>
          <a:off x="0" y="2440"/>
          <a:ext cx="1645920" cy="1070943"/>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097" tIns="105785" rIns="87097" bIns="105785" numCol="1" spcCol="1270" anchor="ctr" anchorCtr="0">
          <a:noAutofit/>
        </a:bodyPr>
        <a:lstStyle/>
        <a:p>
          <a:pPr marL="0" lvl="0" indent="0" algn="ctr" defTabSz="1200150">
            <a:lnSpc>
              <a:spcPct val="90000"/>
            </a:lnSpc>
            <a:spcBef>
              <a:spcPct val="0"/>
            </a:spcBef>
            <a:spcAft>
              <a:spcPct val="35000"/>
            </a:spcAft>
            <a:buNone/>
          </a:pPr>
          <a:r>
            <a:rPr lang="en-US" sz="2700" kern="1200" dirty="0"/>
            <a:t>Class 3B</a:t>
          </a:r>
        </a:p>
      </dsp:txBody>
      <dsp:txXfrm>
        <a:off x="0" y="2440"/>
        <a:ext cx="1645920" cy="1070943"/>
      </dsp:txXfrm>
    </dsp:sp>
    <dsp:sp modelId="{864F96CD-1428-44E0-A158-9BAF46656308}">
      <dsp:nvSpPr>
        <dsp:cNvPr id="0" name=""/>
        <dsp:cNvSpPr/>
      </dsp:nvSpPr>
      <dsp:spPr>
        <a:xfrm>
          <a:off x="1645920" y="1137640"/>
          <a:ext cx="6583680" cy="1070943"/>
        </a:xfrm>
        <a:prstGeom prst="rect">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742" tIns="272020" rIns="127742" bIns="272020" numCol="1" spcCol="1270" anchor="ctr" anchorCtr="0">
          <a:noAutofit/>
        </a:bodyPr>
        <a:lstStyle/>
        <a:p>
          <a:pPr marL="0" lvl="0" indent="0" algn="l" defTabSz="977900">
            <a:lnSpc>
              <a:spcPct val="90000"/>
            </a:lnSpc>
            <a:spcBef>
              <a:spcPct val="0"/>
            </a:spcBef>
            <a:spcAft>
              <a:spcPct val="35000"/>
            </a:spcAft>
            <a:buNone/>
          </a:pPr>
          <a:r>
            <a:rPr lang="en-US" sz="2200" b="1" kern="1200" dirty="0"/>
            <a:t>Mrs Norman (M-W) &amp; Ms Guernieri (W-F)/ TA</a:t>
          </a:r>
        </a:p>
      </dsp:txBody>
      <dsp:txXfrm>
        <a:off x="1645920" y="1137640"/>
        <a:ext cx="6583680" cy="1070943"/>
      </dsp:txXfrm>
    </dsp:sp>
    <dsp:sp modelId="{53FA76CF-FE74-4785-BB7A-6154A5C825C6}">
      <dsp:nvSpPr>
        <dsp:cNvPr id="0" name=""/>
        <dsp:cNvSpPr/>
      </dsp:nvSpPr>
      <dsp:spPr>
        <a:xfrm>
          <a:off x="0" y="1137640"/>
          <a:ext cx="1645920" cy="1070943"/>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097" tIns="105785" rIns="87097" bIns="105785" numCol="1" spcCol="1270" anchor="ctr" anchorCtr="0">
          <a:noAutofit/>
        </a:bodyPr>
        <a:lstStyle/>
        <a:p>
          <a:pPr marL="0" lvl="0" indent="0" algn="ctr" defTabSz="1200150">
            <a:lnSpc>
              <a:spcPct val="90000"/>
            </a:lnSpc>
            <a:spcBef>
              <a:spcPct val="0"/>
            </a:spcBef>
            <a:spcAft>
              <a:spcPct val="35000"/>
            </a:spcAft>
            <a:buNone/>
          </a:pPr>
          <a:r>
            <a:rPr lang="en-US" sz="2700" kern="1200" dirty="0"/>
            <a:t>Class 3C</a:t>
          </a:r>
        </a:p>
      </dsp:txBody>
      <dsp:txXfrm>
        <a:off x="0" y="1137640"/>
        <a:ext cx="1645920" cy="1070943"/>
      </dsp:txXfrm>
    </dsp:sp>
    <dsp:sp modelId="{A4EE2209-9839-45BF-ACB9-739978062EE4}">
      <dsp:nvSpPr>
        <dsp:cNvPr id="0" name=""/>
        <dsp:cNvSpPr/>
      </dsp:nvSpPr>
      <dsp:spPr>
        <a:xfrm>
          <a:off x="1645920" y="2272840"/>
          <a:ext cx="6583680" cy="1070943"/>
        </a:xfrm>
        <a:prstGeom prst="rect">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742" tIns="272020" rIns="127742" bIns="272020" numCol="1" spcCol="1270" anchor="ctr" anchorCtr="0">
          <a:noAutofit/>
        </a:bodyPr>
        <a:lstStyle/>
        <a:p>
          <a:pPr marL="0" lvl="0" indent="0" algn="l" defTabSz="977900">
            <a:lnSpc>
              <a:spcPct val="90000"/>
            </a:lnSpc>
            <a:spcBef>
              <a:spcPct val="0"/>
            </a:spcBef>
            <a:spcAft>
              <a:spcPct val="35000"/>
            </a:spcAft>
            <a:buNone/>
          </a:pPr>
          <a:r>
            <a:rPr lang="en-US" sz="2200" b="1" kern="1200" dirty="0"/>
            <a:t>Mx Spacey-Mageean/ TA</a:t>
          </a:r>
        </a:p>
      </dsp:txBody>
      <dsp:txXfrm>
        <a:off x="1645920" y="2272840"/>
        <a:ext cx="6583680" cy="1070943"/>
      </dsp:txXfrm>
    </dsp:sp>
    <dsp:sp modelId="{7FD3EE14-C313-43DD-A8E1-95E52CE9D8E3}">
      <dsp:nvSpPr>
        <dsp:cNvPr id="0" name=""/>
        <dsp:cNvSpPr/>
      </dsp:nvSpPr>
      <dsp:spPr>
        <a:xfrm>
          <a:off x="0" y="2272840"/>
          <a:ext cx="1645920" cy="1070943"/>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097" tIns="105785" rIns="87097" bIns="105785" numCol="1" spcCol="1270" anchor="ctr" anchorCtr="0">
          <a:noAutofit/>
        </a:bodyPr>
        <a:lstStyle/>
        <a:p>
          <a:pPr marL="0" lvl="0" indent="0" algn="ctr" defTabSz="1200150">
            <a:lnSpc>
              <a:spcPct val="90000"/>
            </a:lnSpc>
            <a:spcBef>
              <a:spcPct val="0"/>
            </a:spcBef>
            <a:spcAft>
              <a:spcPct val="35000"/>
            </a:spcAft>
            <a:buNone/>
          </a:pPr>
          <a:r>
            <a:rPr lang="en-US" sz="2700" kern="1200" dirty="0"/>
            <a:t>Class 3L</a:t>
          </a:r>
        </a:p>
      </dsp:txBody>
      <dsp:txXfrm>
        <a:off x="0" y="2272840"/>
        <a:ext cx="1645920" cy="1070943"/>
      </dsp:txXfrm>
    </dsp:sp>
    <dsp:sp modelId="{5410EFFB-0F74-45FF-B53A-1697DF64BDD4}">
      <dsp:nvSpPr>
        <dsp:cNvPr id="0" name=""/>
        <dsp:cNvSpPr/>
      </dsp:nvSpPr>
      <dsp:spPr>
        <a:xfrm>
          <a:off x="1645920" y="3408040"/>
          <a:ext cx="6583680" cy="1070943"/>
        </a:xfrm>
        <a:prstGeom prst="rect">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742" tIns="272020" rIns="127742" bIns="272020" numCol="1" spcCol="1270" anchor="ctr" anchorCtr="0">
          <a:noAutofit/>
        </a:bodyPr>
        <a:lstStyle/>
        <a:p>
          <a:pPr marL="0" lvl="0" indent="0" algn="l" defTabSz="977900">
            <a:lnSpc>
              <a:spcPct val="90000"/>
            </a:lnSpc>
            <a:spcBef>
              <a:spcPct val="0"/>
            </a:spcBef>
            <a:spcAft>
              <a:spcPct val="35000"/>
            </a:spcAft>
            <a:buNone/>
          </a:pPr>
          <a:r>
            <a:rPr lang="en-GB" sz="2200" kern="1200" dirty="0"/>
            <a:t>Mr Keegel/ TA</a:t>
          </a:r>
        </a:p>
      </dsp:txBody>
      <dsp:txXfrm>
        <a:off x="1645920" y="3408040"/>
        <a:ext cx="6583680" cy="1070943"/>
      </dsp:txXfrm>
    </dsp:sp>
    <dsp:sp modelId="{85112D37-B514-4096-9F76-14BCB72E0769}">
      <dsp:nvSpPr>
        <dsp:cNvPr id="0" name=""/>
        <dsp:cNvSpPr/>
      </dsp:nvSpPr>
      <dsp:spPr>
        <a:xfrm>
          <a:off x="0" y="3408040"/>
          <a:ext cx="1645920" cy="1070943"/>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097" tIns="105785" rIns="87097" bIns="105785" numCol="1" spcCol="1270" anchor="ctr" anchorCtr="0">
          <a:noAutofit/>
        </a:bodyPr>
        <a:lstStyle/>
        <a:p>
          <a:pPr marL="0" lvl="0" indent="0" algn="ctr" defTabSz="1200150">
            <a:lnSpc>
              <a:spcPct val="90000"/>
            </a:lnSpc>
            <a:spcBef>
              <a:spcPct val="0"/>
            </a:spcBef>
            <a:spcAft>
              <a:spcPct val="35000"/>
            </a:spcAft>
            <a:buNone/>
          </a:pPr>
          <a:r>
            <a:rPr lang="en-US" sz="2700" kern="1200" dirty="0"/>
            <a:t>Class 3L</a:t>
          </a:r>
        </a:p>
      </dsp:txBody>
      <dsp:txXfrm>
        <a:off x="0" y="3408040"/>
        <a:ext cx="1645920" cy="1070943"/>
      </dsp:txXfrm>
    </dsp:sp>
    <dsp:sp modelId="{04738245-5177-4063-9770-DA731B509509}">
      <dsp:nvSpPr>
        <dsp:cNvPr id="0" name=""/>
        <dsp:cNvSpPr/>
      </dsp:nvSpPr>
      <dsp:spPr>
        <a:xfrm>
          <a:off x="1645920" y="4543239"/>
          <a:ext cx="6583680" cy="1070943"/>
        </a:xfrm>
        <a:prstGeom prst="rect">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742" tIns="272020" rIns="127742" bIns="272020" numCol="1" spcCol="1270" anchor="ctr" anchorCtr="0">
          <a:noAutofit/>
        </a:bodyPr>
        <a:lstStyle/>
        <a:p>
          <a:pPr marL="0" lvl="0" indent="0" algn="l" defTabSz="977900">
            <a:lnSpc>
              <a:spcPct val="90000"/>
            </a:lnSpc>
            <a:spcBef>
              <a:spcPct val="0"/>
            </a:spcBef>
            <a:spcAft>
              <a:spcPct val="35000"/>
            </a:spcAft>
            <a:buNone/>
          </a:pPr>
          <a:r>
            <a:rPr lang="en-GB" sz="2200" kern="1200" dirty="0"/>
            <a:t>Miss Boultwood</a:t>
          </a:r>
        </a:p>
      </dsp:txBody>
      <dsp:txXfrm>
        <a:off x="1645920" y="4543239"/>
        <a:ext cx="6583680" cy="1070943"/>
      </dsp:txXfrm>
    </dsp:sp>
    <dsp:sp modelId="{540ED25F-D805-4328-A6EA-099B12FC523E}">
      <dsp:nvSpPr>
        <dsp:cNvPr id="0" name=""/>
        <dsp:cNvSpPr/>
      </dsp:nvSpPr>
      <dsp:spPr>
        <a:xfrm>
          <a:off x="0" y="4543239"/>
          <a:ext cx="1645920" cy="1070943"/>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097" tIns="105785" rIns="87097" bIns="105785" numCol="1" spcCol="1270" anchor="ctr" anchorCtr="0">
          <a:noAutofit/>
        </a:bodyPr>
        <a:lstStyle/>
        <a:p>
          <a:pPr marL="0" lvl="0" indent="0" algn="ctr" defTabSz="1200150">
            <a:lnSpc>
              <a:spcPct val="90000"/>
            </a:lnSpc>
            <a:spcBef>
              <a:spcPct val="0"/>
            </a:spcBef>
            <a:spcAft>
              <a:spcPct val="35000"/>
            </a:spcAft>
            <a:buNone/>
          </a:pPr>
          <a:r>
            <a:rPr lang="en-US" sz="2700" kern="1200" dirty="0"/>
            <a:t>HLTA</a:t>
          </a:r>
        </a:p>
      </dsp:txBody>
      <dsp:txXfrm>
        <a:off x="0" y="4543239"/>
        <a:ext cx="1645920" cy="10709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A2AC82-4381-486B-9A2A-49F4AEB1E719}">
      <dsp:nvSpPr>
        <dsp:cNvPr id="0" name=""/>
        <dsp:cNvSpPr/>
      </dsp:nvSpPr>
      <dsp:spPr>
        <a:xfrm>
          <a:off x="231377" y="1991423"/>
          <a:ext cx="1184773" cy="543115"/>
        </a:xfrm>
        <a:prstGeom prst="homePlate">
          <a:avLst>
            <a:gd name="adj" fmla="val 4000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dirty="0"/>
            <a:t>8:50 AM</a:t>
          </a:r>
        </a:p>
      </dsp:txBody>
      <dsp:txXfrm>
        <a:off x="231377" y="1991423"/>
        <a:ext cx="1076150" cy="543115"/>
      </dsp:txXfrm>
    </dsp:sp>
    <dsp:sp modelId="{351ABFDA-33FA-4993-956B-4E78B0588B56}">
      <dsp:nvSpPr>
        <dsp:cNvPr id="0" name=""/>
        <dsp:cNvSpPr/>
      </dsp:nvSpPr>
      <dsp:spPr>
        <a:xfrm>
          <a:off x="1004" y="0"/>
          <a:ext cx="1645518" cy="1448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dirty="0"/>
            <a:t>School day begins: 8:50am *soft start from 8:35am*</a:t>
          </a:r>
        </a:p>
      </dsp:txBody>
      <dsp:txXfrm>
        <a:off x="1004" y="0"/>
        <a:ext cx="1645518" cy="1448308"/>
      </dsp:txXfrm>
    </dsp:sp>
    <dsp:sp modelId="{F58E4BA0-9541-4C1F-A7F7-F03B24C5B8AD}">
      <dsp:nvSpPr>
        <dsp:cNvPr id="0" name=""/>
        <dsp:cNvSpPr/>
      </dsp:nvSpPr>
      <dsp:spPr>
        <a:xfrm>
          <a:off x="1416150" y="2262981"/>
          <a:ext cx="460745" cy="0"/>
        </a:xfrm>
        <a:custGeom>
          <a:avLst/>
          <a:gdLst/>
          <a:ahLst/>
          <a:cxnLst/>
          <a:rect l="0" t="0" r="0" b="0"/>
          <a:pathLst>
            <a:path>
              <a:moveTo>
                <a:pt x="0" y="0"/>
              </a:moveTo>
              <a:lnTo>
                <a:pt x="460745" y="0"/>
              </a:lnTo>
            </a:path>
          </a:pathLst>
        </a:custGeom>
        <a:no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5C0395-016B-469D-9D57-9C928ED3D821}">
      <dsp:nvSpPr>
        <dsp:cNvPr id="0" name=""/>
        <dsp:cNvSpPr/>
      </dsp:nvSpPr>
      <dsp:spPr>
        <a:xfrm>
          <a:off x="823763" y="1538827"/>
          <a:ext cx="0" cy="452596"/>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345135D-DFF0-4829-BA6F-8D5500247FDE}">
      <dsp:nvSpPr>
        <dsp:cNvPr id="0" name=""/>
        <dsp:cNvSpPr/>
      </dsp:nvSpPr>
      <dsp:spPr>
        <a:xfrm>
          <a:off x="778504" y="1448308"/>
          <a:ext cx="90519" cy="9051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7A91DD-4B6C-414C-A17F-15FDAC289204}">
      <dsp:nvSpPr>
        <dsp:cNvPr id="0" name=""/>
        <dsp:cNvSpPr/>
      </dsp:nvSpPr>
      <dsp:spPr>
        <a:xfrm>
          <a:off x="1876895" y="1991423"/>
          <a:ext cx="1184773" cy="543115"/>
        </a:xfrm>
        <a:prstGeom prst="hexagon">
          <a:avLst>
            <a:gd name="adj" fmla="val 40000"/>
            <a:gd name="vf" fmla="val 11547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9:00 AM</a:t>
          </a:r>
        </a:p>
      </dsp:txBody>
      <dsp:txXfrm>
        <a:off x="2048041" y="2069879"/>
        <a:ext cx="842481" cy="386203"/>
      </dsp:txXfrm>
    </dsp:sp>
    <dsp:sp modelId="{95953985-6288-444A-B824-3065906D2AE9}">
      <dsp:nvSpPr>
        <dsp:cNvPr id="0" name=""/>
        <dsp:cNvSpPr/>
      </dsp:nvSpPr>
      <dsp:spPr>
        <a:xfrm>
          <a:off x="1646522" y="3077654"/>
          <a:ext cx="1645518" cy="1448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a:t>Assembly: 9:00am (Mon/Wed/Fri)</a:t>
          </a:r>
        </a:p>
      </dsp:txBody>
      <dsp:txXfrm>
        <a:off x="1646522" y="3077654"/>
        <a:ext cx="1645518" cy="1448308"/>
      </dsp:txXfrm>
    </dsp:sp>
    <dsp:sp modelId="{BBF157B4-8F96-4E0D-A5E6-82F58DB36013}">
      <dsp:nvSpPr>
        <dsp:cNvPr id="0" name=""/>
        <dsp:cNvSpPr/>
      </dsp:nvSpPr>
      <dsp:spPr>
        <a:xfrm>
          <a:off x="3061668" y="2262981"/>
          <a:ext cx="460745" cy="0"/>
        </a:xfrm>
        <a:custGeom>
          <a:avLst/>
          <a:gdLst/>
          <a:ahLst/>
          <a:cxnLst/>
          <a:rect l="0" t="0" r="0" b="0"/>
          <a:pathLst>
            <a:path>
              <a:moveTo>
                <a:pt x="0" y="0"/>
              </a:moveTo>
              <a:lnTo>
                <a:pt x="460745" y="0"/>
              </a:lnTo>
            </a:path>
          </a:pathLst>
        </a:custGeom>
        <a:no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D1383EA-FF66-4367-B5CB-6DEE77FA268E}">
      <dsp:nvSpPr>
        <dsp:cNvPr id="0" name=""/>
        <dsp:cNvSpPr/>
      </dsp:nvSpPr>
      <dsp:spPr>
        <a:xfrm>
          <a:off x="2469281" y="2534539"/>
          <a:ext cx="0" cy="452596"/>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2629A4B-86D2-4988-B939-D1B209185AA5}">
      <dsp:nvSpPr>
        <dsp:cNvPr id="0" name=""/>
        <dsp:cNvSpPr/>
      </dsp:nvSpPr>
      <dsp:spPr>
        <a:xfrm>
          <a:off x="2424022" y="2987135"/>
          <a:ext cx="90519" cy="9051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C3214B-282E-4FE2-8FB8-CB41048997AC}">
      <dsp:nvSpPr>
        <dsp:cNvPr id="0" name=""/>
        <dsp:cNvSpPr/>
      </dsp:nvSpPr>
      <dsp:spPr>
        <a:xfrm>
          <a:off x="3522413" y="1991423"/>
          <a:ext cx="1184773" cy="543115"/>
        </a:xfrm>
        <a:prstGeom prst="hexagon">
          <a:avLst>
            <a:gd name="adj" fmla="val 40000"/>
            <a:gd name="vf" fmla="val 11547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Morning</a:t>
          </a:r>
        </a:p>
      </dsp:txBody>
      <dsp:txXfrm>
        <a:off x="3693559" y="2069879"/>
        <a:ext cx="842481" cy="386203"/>
      </dsp:txXfrm>
    </dsp:sp>
    <dsp:sp modelId="{34E2D85F-F155-4D0E-A8A8-3DA2FB2B12F2}">
      <dsp:nvSpPr>
        <dsp:cNvPr id="0" name=""/>
        <dsp:cNvSpPr/>
      </dsp:nvSpPr>
      <dsp:spPr>
        <a:xfrm>
          <a:off x="3292040" y="0"/>
          <a:ext cx="1645518" cy="1448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dirty="0"/>
            <a:t>Play: 10:30am-10:45am</a:t>
          </a:r>
        </a:p>
      </dsp:txBody>
      <dsp:txXfrm>
        <a:off x="3292040" y="0"/>
        <a:ext cx="1645518" cy="1448308"/>
      </dsp:txXfrm>
    </dsp:sp>
    <dsp:sp modelId="{01F9E34F-0A87-41C6-97E0-B1CEFE2D14F7}">
      <dsp:nvSpPr>
        <dsp:cNvPr id="0" name=""/>
        <dsp:cNvSpPr/>
      </dsp:nvSpPr>
      <dsp:spPr>
        <a:xfrm>
          <a:off x="4707186" y="2262981"/>
          <a:ext cx="460745" cy="0"/>
        </a:xfrm>
        <a:custGeom>
          <a:avLst/>
          <a:gdLst/>
          <a:ahLst/>
          <a:cxnLst/>
          <a:rect l="0" t="0" r="0" b="0"/>
          <a:pathLst>
            <a:path>
              <a:moveTo>
                <a:pt x="0" y="0"/>
              </a:moveTo>
              <a:lnTo>
                <a:pt x="460745" y="0"/>
              </a:lnTo>
            </a:path>
          </a:pathLst>
        </a:custGeom>
        <a:no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978C86-9198-4F89-8688-A538953AD315}">
      <dsp:nvSpPr>
        <dsp:cNvPr id="0" name=""/>
        <dsp:cNvSpPr/>
      </dsp:nvSpPr>
      <dsp:spPr>
        <a:xfrm>
          <a:off x="4114800" y="1538827"/>
          <a:ext cx="0" cy="452596"/>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05C0349-C897-4EBF-86AB-DB05D2C724BB}">
      <dsp:nvSpPr>
        <dsp:cNvPr id="0" name=""/>
        <dsp:cNvSpPr/>
      </dsp:nvSpPr>
      <dsp:spPr>
        <a:xfrm>
          <a:off x="4069540" y="1448308"/>
          <a:ext cx="90519" cy="9051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B0CC34-828C-4057-B984-859F0EF1A9FA}">
      <dsp:nvSpPr>
        <dsp:cNvPr id="0" name=""/>
        <dsp:cNvSpPr/>
      </dsp:nvSpPr>
      <dsp:spPr>
        <a:xfrm>
          <a:off x="5167931" y="1991423"/>
          <a:ext cx="1184773" cy="543115"/>
        </a:xfrm>
        <a:prstGeom prst="hexagon">
          <a:avLst>
            <a:gd name="adj" fmla="val 40000"/>
            <a:gd name="vf" fmla="val 11547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dirty="0"/>
            <a:t>Lunch</a:t>
          </a:r>
        </a:p>
      </dsp:txBody>
      <dsp:txXfrm>
        <a:off x="5339077" y="2069879"/>
        <a:ext cx="842481" cy="386203"/>
      </dsp:txXfrm>
    </dsp:sp>
    <dsp:sp modelId="{CCCDEDB6-9FD3-4EDE-A749-2D6B1B66D5CE}">
      <dsp:nvSpPr>
        <dsp:cNvPr id="0" name=""/>
        <dsp:cNvSpPr/>
      </dsp:nvSpPr>
      <dsp:spPr>
        <a:xfrm>
          <a:off x="4937559" y="3077654"/>
          <a:ext cx="1645518" cy="1448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a:t>12:15pm-13:15pm</a:t>
          </a:r>
        </a:p>
      </dsp:txBody>
      <dsp:txXfrm>
        <a:off x="4937559" y="3077654"/>
        <a:ext cx="1645518" cy="1448308"/>
      </dsp:txXfrm>
    </dsp:sp>
    <dsp:sp modelId="{1E9C92A4-F826-4657-951C-0ED30247083F}">
      <dsp:nvSpPr>
        <dsp:cNvPr id="0" name=""/>
        <dsp:cNvSpPr/>
      </dsp:nvSpPr>
      <dsp:spPr>
        <a:xfrm>
          <a:off x="6352704" y="2262981"/>
          <a:ext cx="460745" cy="0"/>
        </a:xfrm>
        <a:custGeom>
          <a:avLst/>
          <a:gdLst/>
          <a:ahLst/>
          <a:cxnLst/>
          <a:rect l="0" t="0" r="0" b="0"/>
          <a:pathLst>
            <a:path>
              <a:moveTo>
                <a:pt x="0" y="0"/>
              </a:moveTo>
              <a:lnTo>
                <a:pt x="460745" y="0"/>
              </a:lnTo>
            </a:path>
          </a:pathLst>
        </a:custGeom>
        <a:no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5CD9A82-C896-4F04-B94E-C735BA1A0463}">
      <dsp:nvSpPr>
        <dsp:cNvPr id="0" name=""/>
        <dsp:cNvSpPr/>
      </dsp:nvSpPr>
      <dsp:spPr>
        <a:xfrm>
          <a:off x="5760318" y="2534539"/>
          <a:ext cx="0" cy="452596"/>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322DD46D-C844-485C-B83F-D475ECEA777F}">
      <dsp:nvSpPr>
        <dsp:cNvPr id="0" name=""/>
        <dsp:cNvSpPr/>
      </dsp:nvSpPr>
      <dsp:spPr>
        <a:xfrm>
          <a:off x="5715058" y="2987135"/>
          <a:ext cx="90519" cy="9051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431D0D-870A-4142-9D58-B07CE9A359AE}">
      <dsp:nvSpPr>
        <dsp:cNvPr id="0" name=""/>
        <dsp:cNvSpPr/>
      </dsp:nvSpPr>
      <dsp:spPr>
        <a:xfrm rot="10800000">
          <a:off x="6813449" y="1991423"/>
          <a:ext cx="1184773" cy="543115"/>
        </a:xfrm>
        <a:prstGeom prst="homePlate">
          <a:avLst>
            <a:gd name="adj" fmla="val 4000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dirty="0"/>
            <a:t>3:15 PM</a:t>
          </a:r>
        </a:p>
      </dsp:txBody>
      <dsp:txXfrm rot="10800000">
        <a:off x="6922072" y="1991423"/>
        <a:ext cx="1076150" cy="543115"/>
      </dsp:txXfrm>
    </dsp:sp>
    <dsp:sp modelId="{E6A6F5F2-AFDF-43FA-A3DF-AE3BA30CCC1A}">
      <dsp:nvSpPr>
        <dsp:cNvPr id="0" name=""/>
        <dsp:cNvSpPr/>
      </dsp:nvSpPr>
      <dsp:spPr>
        <a:xfrm>
          <a:off x="6583077" y="0"/>
          <a:ext cx="1645518" cy="1448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a:t>End of day</a:t>
          </a:r>
        </a:p>
      </dsp:txBody>
      <dsp:txXfrm>
        <a:off x="6583077" y="0"/>
        <a:ext cx="1645518" cy="1448308"/>
      </dsp:txXfrm>
    </dsp:sp>
    <dsp:sp modelId="{3AD71D96-2403-4D2F-B949-D8E52A75D0C2}">
      <dsp:nvSpPr>
        <dsp:cNvPr id="0" name=""/>
        <dsp:cNvSpPr/>
      </dsp:nvSpPr>
      <dsp:spPr>
        <a:xfrm>
          <a:off x="7405836" y="1538827"/>
          <a:ext cx="0" cy="452596"/>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1BE17E9-23EB-4C0A-A757-A0A3D46AF3FD}">
      <dsp:nvSpPr>
        <dsp:cNvPr id="0" name=""/>
        <dsp:cNvSpPr/>
      </dsp:nvSpPr>
      <dsp:spPr>
        <a:xfrm>
          <a:off x="7360576" y="1448308"/>
          <a:ext cx="90519" cy="9051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532FF-76CC-4202-A2AE-34E5759FB804}">
      <dsp:nvSpPr>
        <dsp:cNvPr id="0" name=""/>
        <dsp:cNvSpPr/>
      </dsp:nvSpPr>
      <dsp:spPr>
        <a:xfrm>
          <a:off x="0" y="83631"/>
          <a:ext cx="8229600" cy="57330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Operate Year 3-6</a:t>
          </a:r>
          <a:endParaRPr lang="en-US" sz="2000" kern="1200"/>
        </a:p>
      </dsp:txBody>
      <dsp:txXfrm>
        <a:off x="27986" y="111617"/>
        <a:ext cx="8173628" cy="517328"/>
      </dsp:txXfrm>
    </dsp:sp>
    <dsp:sp modelId="{BDCDB07F-ACC6-4D16-ADF3-3643DCF28B81}">
      <dsp:nvSpPr>
        <dsp:cNvPr id="0" name=""/>
        <dsp:cNvSpPr/>
      </dsp:nvSpPr>
      <dsp:spPr>
        <a:xfrm>
          <a:off x="0" y="714531"/>
          <a:ext cx="8229600" cy="57330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Only Key Stage 2 Curriculum</a:t>
          </a:r>
          <a:endParaRPr lang="en-US" sz="2000" kern="1200"/>
        </a:p>
      </dsp:txBody>
      <dsp:txXfrm>
        <a:off x="27986" y="742517"/>
        <a:ext cx="8173628" cy="517328"/>
      </dsp:txXfrm>
    </dsp:sp>
    <dsp:sp modelId="{EB57B176-EE05-49B8-B08A-3406CEFDDA61}">
      <dsp:nvSpPr>
        <dsp:cNvPr id="0" name=""/>
        <dsp:cNvSpPr/>
      </dsp:nvSpPr>
      <dsp:spPr>
        <a:xfrm>
          <a:off x="0" y="1345431"/>
          <a:ext cx="8229600" cy="57330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Introduction of Modern Foreign Language- French</a:t>
          </a:r>
          <a:endParaRPr lang="en-US" sz="2000" kern="1200"/>
        </a:p>
      </dsp:txBody>
      <dsp:txXfrm>
        <a:off x="27986" y="1373417"/>
        <a:ext cx="8173628" cy="517328"/>
      </dsp:txXfrm>
    </dsp:sp>
    <dsp:sp modelId="{4EF11E01-8B7D-4D57-BD5B-2EF06D7AE4CC}">
      <dsp:nvSpPr>
        <dsp:cNvPr id="0" name=""/>
        <dsp:cNvSpPr/>
      </dsp:nvSpPr>
      <dsp:spPr>
        <a:xfrm>
          <a:off x="0" y="1976331"/>
          <a:ext cx="8229600" cy="57330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All aspects of the National Curriculum covered (Computing)</a:t>
          </a:r>
          <a:endParaRPr lang="en-US" sz="2000" kern="1200" dirty="0"/>
        </a:p>
      </dsp:txBody>
      <dsp:txXfrm>
        <a:off x="27986" y="2004317"/>
        <a:ext cx="8173628" cy="517328"/>
      </dsp:txXfrm>
    </dsp:sp>
    <dsp:sp modelId="{769BC2B7-1F9F-4C96-9739-51194383920B}">
      <dsp:nvSpPr>
        <dsp:cNvPr id="0" name=""/>
        <dsp:cNvSpPr/>
      </dsp:nvSpPr>
      <dsp:spPr>
        <a:xfrm>
          <a:off x="0" y="2607231"/>
          <a:ext cx="8229600" cy="57330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Introduction of swimming in Year 5</a:t>
          </a:r>
        </a:p>
      </dsp:txBody>
      <dsp:txXfrm>
        <a:off x="27986" y="2635217"/>
        <a:ext cx="8173628" cy="517328"/>
      </dsp:txXfrm>
    </dsp:sp>
    <dsp:sp modelId="{49D82DF3-B9FB-46E6-891F-951301CF1E61}">
      <dsp:nvSpPr>
        <dsp:cNvPr id="0" name=""/>
        <dsp:cNvSpPr/>
      </dsp:nvSpPr>
      <dsp:spPr>
        <a:xfrm>
          <a:off x="0" y="3238131"/>
          <a:ext cx="8229600" cy="57330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Attendance- important &amp; compulsory</a:t>
          </a:r>
          <a:endParaRPr lang="en-US" sz="2000" kern="1200" dirty="0"/>
        </a:p>
      </dsp:txBody>
      <dsp:txXfrm>
        <a:off x="27986" y="3266117"/>
        <a:ext cx="8173628" cy="517328"/>
      </dsp:txXfrm>
    </dsp:sp>
    <dsp:sp modelId="{0CAC72B9-0634-4614-A694-D44C25520728}">
      <dsp:nvSpPr>
        <dsp:cNvPr id="0" name=""/>
        <dsp:cNvSpPr/>
      </dsp:nvSpPr>
      <dsp:spPr>
        <a:xfrm>
          <a:off x="0" y="3869031"/>
          <a:ext cx="8229600" cy="57330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Links to local secondary schools</a:t>
          </a:r>
          <a:endParaRPr lang="en-US" sz="2000" kern="1200"/>
        </a:p>
      </dsp:txBody>
      <dsp:txXfrm>
        <a:off x="27986" y="3897017"/>
        <a:ext cx="8173628" cy="5173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93DD50-3434-4D68-8C45-C65359101A5E}">
      <dsp:nvSpPr>
        <dsp:cNvPr id="0" name=""/>
        <dsp:cNvSpPr/>
      </dsp:nvSpPr>
      <dsp:spPr>
        <a:xfrm>
          <a:off x="13749" y="202027"/>
          <a:ext cx="711018" cy="71101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5305A4-A758-43D3-9D76-7909BB92CFDA}">
      <dsp:nvSpPr>
        <dsp:cNvPr id="0" name=""/>
        <dsp:cNvSpPr/>
      </dsp:nvSpPr>
      <dsp:spPr>
        <a:xfrm>
          <a:off x="163063" y="351341"/>
          <a:ext cx="412390" cy="4123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016BDC-B2ED-44C0-9DB4-801BAD4278BC}">
      <dsp:nvSpPr>
        <dsp:cNvPr id="0" name=""/>
        <dsp:cNvSpPr/>
      </dsp:nvSpPr>
      <dsp:spPr>
        <a:xfrm>
          <a:off x="877128" y="202027"/>
          <a:ext cx="1675971" cy="71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Hot dinners or Packed Lunch</a:t>
          </a:r>
          <a:endParaRPr lang="en-US" sz="1100" kern="1200" dirty="0"/>
        </a:p>
      </dsp:txBody>
      <dsp:txXfrm>
        <a:off x="877128" y="202027"/>
        <a:ext cx="1675971" cy="711018"/>
      </dsp:txXfrm>
    </dsp:sp>
    <dsp:sp modelId="{33043971-9835-4F1E-8984-03AA06AE9C66}">
      <dsp:nvSpPr>
        <dsp:cNvPr id="0" name=""/>
        <dsp:cNvSpPr/>
      </dsp:nvSpPr>
      <dsp:spPr>
        <a:xfrm>
          <a:off x="2845124" y="202027"/>
          <a:ext cx="711018" cy="71101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EC02A4-5F60-482A-95D6-75BE77E3FF44}">
      <dsp:nvSpPr>
        <dsp:cNvPr id="0" name=""/>
        <dsp:cNvSpPr/>
      </dsp:nvSpPr>
      <dsp:spPr>
        <a:xfrm>
          <a:off x="2994438" y="351341"/>
          <a:ext cx="412390" cy="4123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1BEB4-4FD0-42DC-B549-DD8E6EF319E7}">
      <dsp:nvSpPr>
        <dsp:cNvPr id="0" name=""/>
        <dsp:cNvSpPr/>
      </dsp:nvSpPr>
      <dsp:spPr>
        <a:xfrm>
          <a:off x="3708504" y="202027"/>
          <a:ext cx="1675971" cy="71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Company: The Pantry</a:t>
          </a:r>
          <a:endParaRPr lang="en-US" sz="1100" kern="1200" dirty="0"/>
        </a:p>
      </dsp:txBody>
      <dsp:txXfrm>
        <a:off x="3708504" y="202027"/>
        <a:ext cx="1675971" cy="711018"/>
      </dsp:txXfrm>
    </dsp:sp>
    <dsp:sp modelId="{BAC58ACD-E9B0-4266-BA87-75934C625329}">
      <dsp:nvSpPr>
        <dsp:cNvPr id="0" name=""/>
        <dsp:cNvSpPr/>
      </dsp:nvSpPr>
      <dsp:spPr>
        <a:xfrm>
          <a:off x="5676500" y="202027"/>
          <a:ext cx="711018" cy="71101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DBAA38-45D1-4D49-BFCD-854732880EEE}">
      <dsp:nvSpPr>
        <dsp:cNvPr id="0" name=""/>
        <dsp:cNvSpPr/>
      </dsp:nvSpPr>
      <dsp:spPr>
        <a:xfrm>
          <a:off x="5825814" y="351341"/>
          <a:ext cx="412390" cy="4123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D77452-1C17-46F0-9DA1-EE1D70DAFC6F}">
      <dsp:nvSpPr>
        <dsp:cNvPr id="0" name=""/>
        <dsp:cNvSpPr/>
      </dsp:nvSpPr>
      <dsp:spPr>
        <a:xfrm>
          <a:off x="6539879" y="202027"/>
          <a:ext cx="1675971" cy="71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Food cooked in our kitchen</a:t>
          </a:r>
          <a:endParaRPr lang="en-US" sz="1100" kern="1200" dirty="0"/>
        </a:p>
      </dsp:txBody>
      <dsp:txXfrm>
        <a:off x="6539879" y="202027"/>
        <a:ext cx="1675971" cy="711018"/>
      </dsp:txXfrm>
    </dsp:sp>
    <dsp:sp modelId="{8B4FFD43-DDE0-481D-B1EC-DBA8205DC70F}">
      <dsp:nvSpPr>
        <dsp:cNvPr id="0" name=""/>
        <dsp:cNvSpPr/>
      </dsp:nvSpPr>
      <dsp:spPr>
        <a:xfrm>
          <a:off x="13749" y="1743078"/>
          <a:ext cx="711018" cy="71101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D95B82-4068-4EA0-B8D9-BB8EB65A6379}">
      <dsp:nvSpPr>
        <dsp:cNvPr id="0" name=""/>
        <dsp:cNvSpPr/>
      </dsp:nvSpPr>
      <dsp:spPr>
        <a:xfrm>
          <a:off x="163063" y="1892392"/>
          <a:ext cx="412390" cy="4123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E9F527-ACF9-44A6-97AE-7DAEFBFBCABF}">
      <dsp:nvSpPr>
        <dsp:cNvPr id="0" name=""/>
        <dsp:cNvSpPr/>
      </dsp:nvSpPr>
      <dsp:spPr>
        <a:xfrm>
          <a:off x="877128" y="1743078"/>
          <a:ext cx="1675971" cy="71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Order through: EduSpot Online booking &amp; payment system</a:t>
          </a:r>
          <a:endParaRPr lang="en-US" sz="1100" kern="1200" dirty="0"/>
        </a:p>
      </dsp:txBody>
      <dsp:txXfrm>
        <a:off x="877128" y="1743078"/>
        <a:ext cx="1675971" cy="711018"/>
      </dsp:txXfrm>
    </dsp:sp>
    <dsp:sp modelId="{507B00D5-4B45-4BB5-A641-1820FC99BAA5}">
      <dsp:nvSpPr>
        <dsp:cNvPr id="0" name=""/>
        <dsp:cNvSpPr/>
      </dsp:nvSpPr>
      <dsp:spPr>
        <a:xfrm>
          <a:off x="2845124" y="1743078"/>
          <a:ext cx="711018" cy="71101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9E373E-891D-4377-AA54-819B769C317C}">
      <dsp:nvSpPr>
        <dsp:cNvPr id="0" name=""/>
        <dsp:cNvSpPr/>
      </dsp:nvSpPr>
      <dsp:spPr>
        <a:xfrm>
          <a:off x="2994438" y="1892392"/>
          <a:ext cx="412390" cy="41239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D9AAF1-4BDA-4568-820D-08D1150E4B49}">
      <dsp:nvSpPr>
        <dsp:cNvPr id="0" name=""/>
        <dsp:cNvSpPr/>
      </dsp:nvSpPr>
      <dsp:spPr>
        <a:xfrm>
          <a:off x="3708504" y="1743078"/>
          <a:ext cx="1675971" cy="71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a:t>Packed lunches </a:t>
          </a:r>
          <a:r>
            <a:rPr lang="en-GB" sz="1100" kern="1200"/>
            <a:t>(Healthy and free of chocolates, chocolatey treats/ sweets)</a:t>
          </a:r>
          <a:endParaRPr lang="en-US" sz="1100" kern="1200"/>
        </a:p>
      </dsp:txBody>
      <dsp:txXfrm>
        <a:off x="3708504" y="1743078"/>
        <a:ext cx="1675971" cy="711018"/>
      </dsp:txXfrm>
    </dsp:sp>
    <dsp:sp modelId="{A391B723-649C-4A93-B51C-B4D155D60F6B}">
      <dsp:nvSpPr>
        <dsp:cNvPr id="0" name=""/>
        <dsp:cNvSpPr/>
      </dsp:nvSpPr>
      <dsp:spPr>
        <a:xfrm>
          <a:off x="5676500" y="1743078"/>
          <a:ext cx="711018" cy="71101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D39C43-F8C7-4AAC-80CA-8FA9E45F4F39}">
      <dsp:nvSpPr>
        <dsp:cNvPr id="0" name=""/>
        <dsp:cNvSpPr/>
      </dsp:nvSpPr>
      <dsp:spPr>
        <a:xfrm>
          <a:off x="5825814" y="1892392"/>
          <a:ext cx="412390" cy="41239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D5CD7A-292D-4387-9C92-AF6347287FCB}">
      <dsp:nvSpPr>
        <dsp:cNvPr id="0" name=""/>
        <dsp:cNvSpPr/>
      </dsp:nvSpPr>
      <dsp:spPr>
        <a:xfrm>
          <a:off x="6539879" y="1743078"/>
          <a:ext cx="1675971" cy="71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Should contain a sandwich or perhaps to send in a food flask (no microwaves)</a:t>
          </a:r>
          <a:endParaRPr lang="en-US" sz="1100" kern="1200"/>
        </a:p>
      </dsp:txBody>
      <dsp:txXfrm>
        <a:off x="6539879" y="1743078"/>
        <a:ext cx="1675971" cy="711018"/>
      </dsp:txXfrm>
    </dsp:sp>
    <dsp:sp modelId="{ABC5888E-EF2D-49B0-AD37-6C4C9F778FD5}">
      <dsp:nvSpPr>
        <dsp:cNvPr id="0" name=""/>
        <dsp:cNvSpPr/>
      </dsp:nvSpPr>
      <dsp:spPr>
        <a:xfrm>
          <a:off x="13749" y="3626815"/>
          <a:ext cx="711018" cy="71101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90E917-68C6-4C28-828B-C406EA80B29A}">
      <dsp:nvSpPr>
        <dsp:cNvPr id="0" name=""/>
        <dsp:cNvSpPr/>
      </dsp:nvSpPr>
      <dsp:spPr>
        <a:xfrm>
          <a:off x="163063" y="3776129"/>
          <a:ext cx="412390" cy="412390"/>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34BC8D-7D1D-4D66-AFD4-8E2F6C260EA5}">
      <dsp:nvSpPr>
        <dsp:cNvPr id="0" name=""/>
        <dsp:cNvSpPr/>
      </dsp:nvSpPr>
      <dsp:spPr>
        <a:xfrm>
          <a:off x="877128" y="3284129"/>
          <a:ext cx="1675971" cy="1396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All children entitled to FREE hot dinners</a:t>
          </a:r>
          <a:endParaRPr lang="en-US" sz="1100" kern="1200" dirty="0"/>
        </a:p>
      </dsp:txBody>
      <dsp:txXfrm>
        <a:off x="877128" y="3284129"/>
        <a:ext cx="1675971" cy="13963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90C330-00DA-4EC2-800C-F4E851C353B1}">
      <dsp:nvSpPr>
        <dsp:cNvPr id="0" name=""/>
        <dsp:cNvSpPr/>
      </dsp:nvSpPr>
      <dsp:spPr>
        <a:xfrm>
          <a:off x="0" y="552"/>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7584BB-0AEB-47F0-94AD-BA4240A07A96}">
      <dsp:nvSpPr>
        <dsp:cNvPr id="0" name=""/>
        <dsp:cNvSpPr/>
      </dsp:nvSpPr>
      <dsp:spPr>
        <a:xfrm>
          <a:off x="0" y="552"/>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School’s book bag or backpack</a:t>
          </a:r>
          <a:endParaRPr lang="en-US" sz="2000" kern="1200"/>
        </a:p>
      </dsp:txBody>
      <dsp:txXfrm>
        <a:off x="0" y="552"/>
        <a:ext cx="8229600" cy="904971"/>
      </dsp:txXfrm>
    </dsp:sp>
    <dsp:sp modelId="{F607CCF6-F4BE-4A1C-A3B0-5E99BDEB7F75}">
      <dsp:nvSpPr>
        <dsp:cNvPr id="0" name=""/>
        <dsp:cNvSpPr/>
      </dsp:nvSpPr>
      <dsp:spPr>
        <a:xfrm>
          <a:off x="0" y="905524"/>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974316-80B5-4914-BB69-3083AC5D07F4}">
      <dsp:nvSpPr>
        <dsp:cNvPr id="0" name=""/>
        <dsp:cNvSpPr/>
      </dsp:nvSpPr>
      <dsp:spPr>
        <a:xfrm>
          <a:off x="0" y="905524"/>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PE kit bag</a:t>
          </a:r>
          <a:endParaRPr lang="en-US" sz="2000" kern="1200"/>
        </a:p>
      </dsp:txBody>
      <dsp:txXfrm>
        <a:off x="0" y="905524"/>
        <a:ext cx="8229600" cy="904971"/>
      </dsp:txXfrm>
    </dsp:sp>
    <dsp:sp modelId="{820A7658-A7CB-426A-B234-46954027C139}">
      <dsp:nvSpPr>
        <dsp:cNvPr id="0" name=""/>
        <dsp:cNvSpPr/>
      </dsp:nvSpPr>
      <dsp:spPr>
        <a:xfrm>
          <a:off x="0" y="1810495"/>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510686-AF89-4E21-B9A2-7730A865BF16}">
      <dsp:nvSpPr>
        <dsp:cNvPr id="0" name=""/>
        <dsp:cNvSpPr/>
      </dsp:nvSpPr>
      <dsp:spPr>
        <a:xfrm>
          <a:off x="0" y="1810495"/>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Snack for playtime: Optional </a:t>
          </a:r>
          <a:endParaRPr lang="en-US" sz="2000" kern="1200"/>
        </a:p>
      </dsp:txBody>
      <dsp:txXfrm>
        <a:off x="0" y="1810495"/>
        <a:ext cx="8229600" cy="904971"/>
      </dsp:txXfrm>
    </dsp:sp>
    <dsp:sp modelId="{0C223E51-187A-42A3-8169-79F568441C4E}">
      <dsp:nvSpPr>
        <dsp:cNvPr id="0" name=""/>
        <dsp:cNvSpPr/>
      </dsp:nvSpPr>
      <dsp:spPr>
        <a:xfrm>
          <a:off x="0" y="2715467"/>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6FA0D7-E562-4B23-B524-E3DEBDA44FC9}">
      <dsp:nvSpPr>
        <dsp:cNvPr id="0" name=""/>
        <dsp:cNvSpPr/>
      </dsp:nvSpPr>
      <dsp:spPr>
        <a:xfrm>
          <a:off x="0" y="2715467"/>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Correct school uniform</a:t>
          </a:r>
          <a:endParaRPr lang="en-US" sz="2000" kern="1200"/>
        </a:p>
      </dsp:txBody>
      <dsp:txXfrm>
        <a:off x="0" y="2715467"/>
        <a:ext cx="8229600" cy="904971"/>
      </dsp:txXfrm>
    </dsp:sp>
    <dsp:sp modelId="{77587A17-0EEB-47B8-9BCF-53B438CA4666}">
      <dsp:nvSpPr>
        <dsp:cNvPr id="0" name=""/>
        <dsp:cNvSpPr/>
      </dsp:nvSpPr>
      <dsp:spPr>
        <a:xfrm>
          <a:off x="0" y="3620438"/>
          <a:ext cx="8229600"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0A9AE1-9744-4DC0-BDD2-AD1AC9C1E002}">
      <dsp:nvSpPr>
        <dsp:cNvPr id="0" name=""/>
        <dsp:cNvSpPr/>
      </dsp:nvSpPr>
      <dsp:spPr>
        <a:xfrm>
          <a:off x="0" y="3620438"/>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Stationery: </a:t>
          </a:r>
          <a:r>
            <a:rPr lang="en-GB" sz="2000" kern="1200"/>
            <a:t>for homework (pencil, glue sticks, colouring pencil, scissors)</a:t>
          </a:r>
          <a:endParaRPr lang="en-US" sz="2000" kern="1200"/>
        </a:p>
      </dsp:txBody>
      <dsp:txXfrm>
        <a:off x="0" y="3620438"/>
        <a:ext cx="8229600" cy="90497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16686-7C76-41ED-BE0E-575934FFA8D6}">
      <dsp:nvSpPr>
        <dsp:cNvPr id="0" name=""/>
        <dsp:cNvSpPr/>
      </dsp:nvSpPr>
      <dsp:spPr>
        <a:xfrm>
          <a:off x="0" y="865056"/>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Morning drop-off: arrive on time (gates open at 8:35am) </a:t>
          </a:r>
          <a:endParaRPr lang="en-US" sz="1500" kern="1200"/>
        </a:p>
      </dsp:txBody>
      <dsp:txXfrm>
        <a:off x="20990" y="886046"/>
        <a:ext cx="8187620" cy="387995"/>
      </dsp:txXfrm>
    </dsp:sp>
    <dsp:sp modelId="{5EDBE928-0A99-4897-A9BF-5C760AE17FC2}">
      <dsp:nvSpPr>
        <dsp:cNvPr id="0" name=""/>
        <dsp:cNvSpPr/>
      </dsp:nvSpPr>
      <dsp:spPr>
        <a:xfrm>
          <a:off x="0" y="1338231"/>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Our friendly staff are available in the playground, allowing parents to drop off and go</a:t>
          </a:r>
          <a:endParaRPr lang="en-US" sz="1500" kern="1200"/>
        </a:p>
      </dsp:txBody>
      <dsp:txXfrm>
        <a:off x="20990" y="1359221"/>
        <a:ext cx="8187620" cy="387995"/>
      </dsp:txXfrm>
    </dsp:sp>
    <dsp:sp modelId="{4E890F39-F818-4F7D-A944-9553DDD3ECB9}">
      <dsp:nvSpPr>
        <dsp:cNvPr id="0" name=""/>
        <dsp:cNvSpPr/>
      </dsp:nvSpPr>
      <dsp:spPr>
        <a:xfrm>
          <a:off x="0" y="1811406"/>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Advisable once children have settled in well</a:t>
          </a:r>
          <a:endParaRPr lang="en-US" sz="1500" kern="1200"/>
        </a:p>
      </dsp:txBody>
      <dsp:txXfrm>
        <a:off x="20990" y="1832396"/>
        <a:ext cx="8187620" cy="387995"/>
      </dsp:txXfrm>
    </dsp:sp>
    <dsp:sp modelId="{3C8A9327-5468-4ECC-940F-9BE947EE5F35}">
      <dsp:nvSpPr>
        <dsp:cNvPr id="0" name=""/>
        <dsp:cNvSpPr/>
      </dsp:nvSpPr>
      <dsp:spPr>
        <a:xfrm>
          <a:off x="0" y="2284581"/>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Staff will liaise with you should child not be settling in well</a:t>
          </a:r>
          <a:endParaRPr lang="en-US" sz="1500" kern="1200"/>
        </a:p>
      </dsp:txBody>
      <dsp:txXfrm>
        <a:off x="20990" y="2305571"/>
        <a:ext cx="8187620" cy="387995"/>
      </dsp:txXfrm>
    </dsp:sp>
    <dsp:sp modelId="{846033B8-799C-4808-8D65-2BFE4A5E6225}">
      <dsp:nvSpPr>
        <dsp:cNvPr id="0" name=""/>
        <dsp:cNvSpPr/>
      </dsp:nvSpPr>
      <dsp:spPr>
        <a:xfrm>
          <a:off x="0" y="2757756"/>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Year 3 drop-off and pick-up zone</a:t>
          </a:r>
          <a:endParaRPr lang="en-US" sz="1500" kern="1200"/>
        </a:p>
      </dsp:txBody>
      <dsp:txXfrm>
        <a:off x="20990" y="2778746"/>
        <a:ext cx="8187620" cy="387995"/>
      </dsp:txXfrm>
    </dsp:sp>
    <dsp:sp modelId="{1CF77DAE-FA5F-4364-AA47-C8E201F1502F}">
      <dsp:nvSpPr>
        <dsp:cNvPr id="0" name=""/>
        <dsp:cNvSpPr/>
      </dsp:nvSpPr>
      <dsp:spPr>
        <a:xfrm>
          <a:off x="0" y="3230931"/>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Expect a few tears in initial stages</a:t>
          </a:r>
          <a:endParaRPr lang="en-US" sz="1500" kern="1200"/>
        </a:p>
      </dsp:txBody>
      <dsp:txXfrm>
        <a:off x="20990" y="3251921"/>
        <a:ext cx="8187620" cy="3879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61539B-70AA-4893-B267-BD3F581F7D6D}">
      <dsp:nvSpPr>
        <dsp:cNvPr id="0" name=""/>
        <dsp:cNvSpPr/>
      </dsp:nvSpPr>
      <dsp:spPr>
        <a:xfrm>
          <a:off x="0" y="869376"/>
          <a:ext cx="8229600" cy="51597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Junior School</a:t>
          </a:r>
          <a:endParaRPr lang="en-US" sz="1800" kern="1200"/>
        </a:p>
      </dsp:txBody>
      <dsp:txXfrm>
        <a:off x="25188" y="894564"/>
        <a:ext cx="8179224" cy="465594"/>
      </dsp:txXfrm>
    </dsp:sp>
    <dsp:sp modelId="{53527352-9AE3-49FB-8648-953D24F71189}">
      <dsp:nvSpPr>
        <dsp:cNvPr id="0" name=""/>
        <dsp:cNvSpPr/>
      </dsp:nvSpPr>
      <dsp:spPr>
        <a:xfrm>
          <a:off x="0" y="1437186"/>
          <a:ext cx="8229600" cy="51597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End of day: 3:15pm</a:t>
          </a:r>
          <a:endParaRPr lang="en-US" sz="1800" kern="1200"/>
        </a:p>
      </dsp:txBody>
      <dsp:txXfrm>
        <a:off x="25188" y="1462374"/>
        <a:ext cx="8179224" cy="465594"/>
      </dsp:txXfrm>
    </dsp:sp>
    <dsp:sp modelId="{A44DD20A-6D58-4B05-9BD6-E6B936577272}">
      <dsp:nvSpPr>
        <dsp:cNvPr id="0" name=""/>
        <dsp:cNvSpPr/>
      </dsp:nvSpPr>
      <dsp:spPr>
        <a:xfrm>
          <a:off x="0" y="2004996"/>
          <a:ext cx="8229600" cy="51597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Pick up from field where dismissed to parent/ carer</a:t>
          </a:r>
        </a:p>
      </dsp:txBody>
      <dsp:txXfrm>
        <a:off x="25188" y="2030184"/>
        <a:ext cx="8179224" cy="465594"/>
      </dsp:txXfrm>
    </dsp:sp>
    <dsp:sp modelId="{85849FE4-0F31-46FB-8F3C-E0B72B4BB6EE}">
      <dsp:nvSpPr>
        <dsp:cNvPr id="0" name=""/>
        <dsp:cNvSpPr/>
      </dsp:nvSpPr>
      <dsp:spPr>
        <a:xfrm>
          <a:off x="0" y="2572806"/>
          <a:ext cx="8229600" cy="51597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Unless collecting a sibling at WIS, enter via back gate on Whitehall Road</a:t>
          </a:r>
        </a:p>
      </dsp:txBody>
      <dsp:txXfrm>
        <a:off x="25188" y="2597994"/>
        <a:ext cx="8179224" cy="465594"/>
      </dsp:txXfrm>
    </dsp:sp>
    <dsp:sp modelId="{A4CA7757-8B5B-4C00-A5CC-785C94704E30}">
      <dsp:nvSpPr>
        <dsp:cNvPr id="0" name=""/>
        <dsp:cNvSpPr/>
      </dsp:nvSpPr>
      <dsp:spPr>
        <a:xfrm>
          <a:off x="0" y="3140616"/>
          <a:ext cx="8229600" cy="51597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Move to allow Year 5s (NEW) and Year 6s to go home unaccompanied</a:t>
          </a:r>
          <a:endParaRPr lang="en-US" sz="1800" kern="1200"/>
        </a:p>
      </dsp:txBody>
      <dsp:txXfrm>
        <a:off x="25188" y="3165804"/>
        <a:ext cx="8179224" cy="46559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80A5D-08E0-4B66-8766-53BE804899A0}">
      <dsp:nvSpPr>
        <dsp:cNvPr id="0" name=""/>
        <dsp:cNvSpPr/>
      </dsp:nvSpPr>
      <dsp:spPr>
        <a:xfrm>
          <a:off x="460905" y="1047"/>
          <a:ext cx="3479899" cy="208793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We run an internally run Breakfast Club for Y3-6</a:t>
          </a:r>
          <a:endParaRPr lang="en-US" sz="2200" kern="1200" dirty="0"/>
        </a:p>
      </dsp:txBody>
      <dsp:txXfrm>
        <a:off x="460905" y="1047"/>
        <a:ext cx="3479899" cy="2087939"/>
      </dsp:txXfrm>
    </dsp:sp>
    <dsp:sp modelId="{F91AA8ED-32ED-4FD7-AC16-CCA78B30A763}">
      <dsp:nvSpPr>
        <dsp:cNvPr id="0" name=""/>
        <dsp:cNvSpPr/>
      </dsp:nvSpPr>
      <dsp:spPr>
        <a:xfrm>
          <a:off x="4288794" y="1047"/>
          <a:ext cx="3479899" cy="208793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Breakfast Club runs from 7:30am-8:30am (breakfast provided)</a:t>
          </a:r>
          <a:endParaRPr lang="en-US" sz="2200" kern="1200"/>
        </a:p>
      </dsp:txBody>
      <dsp:txXfrm>
        <a:off x="4288794" y="1047"/>
        <a:ext cx="3479899" cy="2087939"/>
      </dsp:txXfrm>
    </dsp:sp>
    <dsp:sp modelId="{F329976E-0895-4960-9A19-12D27D2DBE84}">
      <dsp:nvSpPr>
        <dsp:cNvPr id="0" name=""/>
        <dsp:cNvSpPr/>
      </dsp:nvSpPr>
      <dsp:spPr>
        <a:xfrm>
          <a:off x="460905" y="2436976"/>
          <a:ext cx="3479899" cy="208793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Wraparound care: New in September </a:t>
          </a:r>
        </a:p>
        <a:p>
          <a:pPr marL="0" lvl="0" indent="0" algn="ctr" defTabSz="977900">
            <a:lnSpc>
              <a:spcPct val="90000"/>
            </a:lnSpc>
            <a:spcBef>
              <a:spcPct val="0"/>
            </a:spcBef>
            <a:spcAft>
              <a:spcPct val="35000"/>
            </a:spcAft>
            <a:buNone/>
          </a:pPr>
          <a:r>
            <a:rPr lang="en-US" sz="2200" kern="1200" dirty="0"/>
            <a:t>(Super Star Sports)</a:t>
          </a:r>
        </a:p>
        <a:p>
          <a:pPr marL="0" lvl="0" indent="0" algn="ctr" defTabSz="977900">
            <a:lnSpc>
              <a:spcPct val="90000"/>
            </a:lnSpc>
            <a:spcBef>
              <a:spcPct val="0"/>
            </a:spcBef>
            <a:spcAft>
              <a:spcPct val="35000"/>
            </a:spcAft>
            <a:buNone/>
          </a:pPr>
          <a:r>
            <a:rPr lang="en-US" sz="2200" kern="1200" dirty="0"/>
            <a:t>3:15pm-5:15pm</a:t>
          </a:r>
        </a:p>
      </dsp:txBody>
      <dsp:txXfrm>
        <a:off x="460905" y="2436976"/>
        <a:ext cx="3479899" cy="2087939"/>
      </dsp:txXfrm>
    </dsp:sp>
    <dsp:sp modelId="{C4684976-213F-4707-ABB2-4F7E199584FC}">
      <dsp:nvSpPr>
        <dsp:cNvPr id="0" name=""/>
        <dsp:cNvSpPr/>
      </dsp:nvSpPr>
      <dsp:spPr>
        <a:xfrm>
          <a:off x="4288794" y="2436976"/>
          <a:ext cx="3479899" cy="2087939"/>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Accept tax-free childcare vouchers</a:t>
          </a:r>
          <a:endParaRPr lang="en-US" sz="2200" kern="1200" dirty="0"/>
        </a:p>
      </dsp:txBody>
      <dsp:txXfrm>
        <a:off x="4288794" y="2436976"/>
        <a:ext cx="3479899" cy="208793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CAC825-A253-4A68-B486-8B36C6785152}">
      <dsp:nvSpPr>
        <dsp:cNvPr id="0" name=""/>
        <dsp:cNvSpPr/>
      </dsp:nvSpPr>
      <dsp:spPr>
        <a:xfrm>
          <a:off x="750914" y="1203373"/>
          <a:ext cx="1081248" cy="10812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DAC874-B9FF-4133-AF91-3E98D2A929C1}">
      <dsp:nvSpPr>
        <dsp:cNvPr id="0" name=""/>
        <dsp:cNvSpPr/>
      </dsp:nvSpPr>
      <dsp:spPr>
        <a:xfrm>
          <a:off x="90151" y="2602589"/>
          <a:ext cx="24027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en-GB" sz="3200" kern="1200" dirty="0"/>
            <a:t>READY</a:t>
          </a:r>
          <a:endParaRPr lang="en-US" sz="3200" kern="1200" dirty="0"/>
        </a:p>
      </dsp:txBody>
      <dsp:txXfrm>
        <a:off x="90151" y="2602589"/>
        <a:ext cx="2402775" cy="720000"/>
      </dsp:txXfrm>
    </dsp:sp>
    <dsp:sp modelId="{86A7FD76-6081-4268-933B-6458A4F2ABF6}">
      <dsp:nvSpPr>
        <dsp:cNvPr id="0" name=""/>
        <dsp:cNvSpPr/>
      </dsp:nvSpPr>
      <dsp:spPr>
        <a:xfrm>
          <a:off x="3574175" y="1203373"/>
          <a:ext cx="1081248" cy="108124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13AFF2-6278-44F3-829C-AF307404CBBA}">
      <dsp:nvSpPr>
        <dsp:cNvPr id="0" name=""/>
        <dsp:cNvSpPr/>
      </dsp:nvSpPr>
      <dsp:spPr>
        <a:xfrm>
          <a:off x="2913412" y="2602589"/>
          <a:ext cx="24027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en-GB" sz="3200" kern="1200"/>
            <a:t>RESPECTFUL</a:t>
          </a:r>
          <a:endParaRPr lang="en-US" sz="3200" kern="1200"/>
        </a:p>
      </dsp:txBody>
      <dsp:txXfrm>
        <a:off x="2913412" y="2602589"/>
        <a:ext cx="2402775" cy="720000"/>
      </dsp:txXfrm>
    </dsp:sp>
    <dsp:sp modelId="{E7F0DCDA-4515-4B6A-8F10-9E9EE8073647}">
      <dsp:nvSpPr>
        <dsp:cNvPr id="0" name=""/>
        <dsp:cNvSpPr/>
      </dsp:nvSpPr>
      <dsp:spPr>
        <a:xfrm>
          <a:off x="6397436" y="1203373"/>
          <a:ext cx="1081248" cy="108124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576E6B-7C0D-4AA0-A3C8-0E958B92EF52}">
      <dsp:nvSpPr>
        <dsp:cNvPr id="0" name=""/>
        <dsp:cNvSpPr/>
      </dsp:nvSpPr>
      <dsp:spPr>
        <a:xfrm>
          <a:off x="5736673" y="2602589"/>
          <a:ext cx="24027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en-GB" sz="3200" kern="1200"/>
            <a:t>SAFE</a:t>
          </a:r>
          <a:endParaRPr lang="en-US" sz="3200" kern="1200"/>
        </a:p>
      </dsp:txBody>
      <dsp:txXfrm>
        <a:off x="5736673" y="2602589"/>
        <a:ext cx="2402775" cy="720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1F5D9-584F-4B1D-86F7-61E7222EA08C}">
      <dsp:nvSpPr>
        <dsp:cNvPr id="0" name=""/>
        <dsp:cNvSpPr/>
      </dsp:nvSpPr>
      <dsp:spPr>
        <a:xfrm>
          <a:off x="0" y="591343"/>
          <a:ext cx="2571749" cy="1543050"/>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Day-to-day concerns: </a:t>
          </a:r>
          <a:r>
            <a:rPr lang="en-GB" sz="1600" kern="1200"/>
            <a:t>pop note into planner or speak to staff at the end of the day.</a:t>
          </a:r>
          <a:endParaRPr lang="en-US" sz="1600" kern="1200"/>
        </a:p>
      </dsp:txBody>
      <dsp:txXfrm>
        <a:off x="0" y="591343"/>
        <a:ext cx="2571749" cy="1543050"/>
      </dsp:txXfrm>
    </dsp:sp>
    <dsp:sp modelId="{3242DA1B-E789-4EE2-9654-9E79C1787291}">
      <dsp:nvSpPr>
        <dsp:cNvPr id="0" name=""/>
        <dsp:cNvSpPr/>
      </dsp:nvSpPr>
      <dsp:spPr>
        <a:xfrm>
          <a:off x="2828925" y="591343"/>
          <a:ext cx="2571749" cy="1543050"/>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Mornings operate on a drop-off and go via Whitehall Road entrance or front gate, if sibling is in WIS</a:t>
          </a:r>
          <a:endParaRPr lang="en-US" sz="1600" kern="1200"/>
        </a:p>
      </dsp:txBody>
      <dsp:txXfrm>
        <a:off x="2828925" y="591343"/>
        <a:ext cx="2571749" cy="1543050"/>
      </dsp:txXfrm>
    </dsp:sp>
    <dsp:sp modelId="{307EFE4D-F33D-40D6-8E30-903DD28B1448}">
      <dsp:nvSpPr>
        <dsp:cNvPr id="0" name=""/>
        <dsp:cNvSpPr/>
      </dsp:nvSpPr>
      <dsp:spPr>
        <a:xfrm>
          <a:off x="5657849" y="591343"/>
          <a:ext cx="2571749" cy="1543050"/>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Arrange an appointment to talk to the teacher concerned</a:t>
          </a:r>
          <a:endParaRPr lang="en-US" sz="1600" kern="1200"/>
        </a:p>
      </dsp:txBody>
      <dsp:txXfrm>
        <a:off x="5657849" y="591343"/>
        <a:ext cx="2571749" cy="1543050"/>
      </dsp:txXfrm>
    </dsp:sp>
    <dsp:sp modelId="{D3708490-B38E-4C44-9B28-4E99E462F4FA}">
      <dsp:nvSpPr>
        <dsp:cNvPr id="0" name=""/>
        <dsp:cNvSpPr/>
      </dsp:nvSpPr>
      <dsp:spPr>
        <a:xfrm>
          <a:off x="0" y="2391569"/>
          <a:ext cx="2571749" cy="1543050"/>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Playground matters- notify staff who can deal with on your behalf</a:t>
          </a:r>
          <a:endParaRPr lang="en-US" sz="1600" kern="1200"/>
        </a:p>
      </dsp:txBody>
      <dsp:txXfrm>
        <a:off x="0" y="2391569"/>
        <a:ext cx="2571749" cy="1543050"/>
      </dsp:txXfrm>
    </dsp:sp>
    <dsp:sp modelId="{6E49DD5F-C6E5-4F1E-B17D-22F82B03496B}">
      <dsp:nvSpPr>
        <dsp:cNvPr id="0" name=""/>
        <dsp:cNvSpPr/>
      </dsp:nvSpPr>
      <dsp:spPr>
        <a:xfrm>
          <a:off x="2828925" y="2391569"/>
          <a:ext cx="2571749" cy="1543050"/>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Parent Governors</a:t>
          </a:r>
          <a:endParaRPr lang="en-US" sz="1600" kern="1200"/>
        </a:p>
      </dsp:txBody>
      <dsp:txXfrm>
        <a:off x="2828925" y="2391569"/>
        <a:ext cx="2571749" cy="1543050"/>
      </dsp:txXfrm>
    </dsp:sp>
    <dsp:sp modelId="{15EBA90D-B20E-4899-8E3F-5965DDC1B5AB}">
      <dsp:nvSpPr>
        <dsp:cNvPr id="0" name=""/>
        <dsp:cNvSpPr/>
      </dsp:nvSpPr>
      <dsp:spPr>
        <a:xfrm>
          <a:off x="5657849" y="2391569"/>
          <a:ext cx="2571749" cy="1543050"/>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Email school to notify of change to pick-up or circumstances</a:t>
          </a:r>
          <a:endParaRPr lang="en-US" sz="1600" kern="1200"/>
        </a:p>
      </dsp:txBody>
      <dsp:txXfrm>
        <a:off x="5657849" y="2391569"/>
        <a:ext cx="2571749" cy="154305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0E0A85-C35F-4A58-BD47-55E056E38925}">
      <dsp:nvSpPr>
        <dsp:cNvPr id="0" name=""/>
        <dsp:cNvSpPr/>
      </dsp:nvSpPr>
      <dsp:spPr>
        <a:xfrm>
          <a:off x="0" y="571"/>
          <a:ext cx="8363272"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DD02B3-462F-4F32-9CEC-C02EB9619E9A}">
      <dsp:nvSpPr>
        <dsp:cNvPr id="0" name=""/>
        <dsp:cNvSpPr/>
      </dsp:nvSpPr>
      <dsp:spPr>
        <a:xfrm>
          <a:off x="0" y="571"/>
          <a:ext cx="8363272" cy="935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kern="1200"/>
            <a:t>Medical: </a:t>
          </a:r>
          <a:r>
            <a:rPr lang="en-GB" sz="2100" kern="1200"/>
            <a:t>talk to Mrs Treanor in Office</a:t>
          </a:r>
          <a:endParaRPr lang="en-US" sz="2100" kern="1200"/>
        </a:p>
      </dsp:txBody>
      <dsp:txXfrm>
        <a:off x="0" y="571"/>
        <a:ext cx="8363272" cy="935606"/>
      </dsp:txXfrm>
    </dsp:sp>
    <dsp:sp modelId="{A157D77F-1A77-48CA-B716-9BB951F800F6}">
      <dsp:nvSpPr>
        <dsp:cNvPr id="0" name=""/>
        <dsp:cNvSpPr/>
      </dsp:nvSpPr>
      <dsp:spPr>
        <a:xfrm>
          <a:off x="0" y="936177"/>
          <a:ext cx="8363272"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6D597-E998-45CC-B69B-A09E0BF37868}">
      <dsp:nvSpPr>
        <dsp:cNvPr id="0" name=""/>
        <dsp:cNvSpPr/>
      </dsp:nvSpPr>
      <dsp:spPr>
        <a:xfrm>
          <a:off x="0" y="936177"/>
          <a:ext cx="8363272" cy="935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Administration of prescribed medication</a:t>
          </a:r>
          <a:endParaRPr lang="en-US" sz="2100" kern="1200"/>
        </a:p>
      </dsp:txBody>
      <dsp:txXfrm>
        <a:off x="0" y="936177"/>
        <a:ext cx="8363272" cy="935606"/>
      </dsp:txXfrm>
    </dsp:sp>
    <dsp:sp modelId="{1B567985-58BE-4B70-91FD-1963E2266BD1}">
      <dsp:nvSpPr>
        <dsp:cNvPr id="0" name=""/>
        <dsp:cNvSpPr/>
      </dsp:nvSpPr>
      <dsp:spPr>
        <a:xfrm>
          <a:off x="0" y="1871784"/>
          <a:ext cx="8363272"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B03A2A-81B7-4B39-A42E-54208CFF4B09}">
      <dsp:nvSpPr>
        <dsp:cNvPr id="0" name=""/>
        <dsp:cNvSpPr/>
      </dsp:nvSpPr>
      <dsp:spPr>
        <a:xfrm>
          <a:off x="0" y="1871784"/>
          <a:ext cx="8363272" cy="935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New medication: arrange to meet Mrs Treanor</a:t>
          </a:r>
          <a:endParaRPr lang="en-US" sz="2100" kern="1200"/>
        </a:p>
      </dsp:txBody>
      <dsp:txXfrm>
        <a:off x="0" y="1871784"/>
        <a:ext cx="8363272" cy="935606"/>
      </dsp:txXfrm>
    </dsp:sp>
    <dsp:sp modelId="{D16E3EFC-2E86-47CD-A340-B5B741609EAC}">
      <dsp:nvSpPr>
        <dsp:cNvPr id="0" name=""/>
        <dsp:cNvSpPr/>
      </dsp:nvSpPr>
      <dsp:spPr>
        <a:xfrm>
          <a:off x="0" y="2807390"/>
          <a:ext cx="8363272"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BF29CE-0DBD-4CC5-9268-B0B63EABAF60}">
      <dsp:nvSpPr>
        <dsp:cNvPr id="0" name=""/>
        <dsp:cNvSpPr/>
      </dsp:nvSpPr>
      <dsp:spPr>
        <a:xfrm>
          <a:off x="0" y="2807390"/>
          <a:ext cx="8363272" cy="935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kern="1200"/>
            <a:t>Lunch orders or club administration: </a:t>
          </a:r>
          <a:r>
            <a:rPr lang="en-GB" sz="2100" kern="1200"/>
            <a:t>liaise with Ms Chick</a:t>
          </a:r>
          <a:endParaRPr lang="en-US" sz="2100" kern="1200"/>
        </a:p>
      </dsp:txBody>
      <dsp:txXfrm>
        <a:off x="0" y="2807390"/>
        <a:ext cx="8363272" cy="935606"/>
      </dsp:txXfrm>
    </dsp:sp>
    <dsp:sp modelId="{F7C77A63-CA44-4787-A046-A5EFDA3307F9}">
      <dsp:nvSpPr>
        <dsp:cNvPr id="0" name=""/>
        <dsp:cNvSpPr/>
      </dsp:nvSpPr>
      <dsp:spPr>
        <a:xfrm>
          <a:off x="0" y="3742997"/>
          <a:ext cx="8363272" cy="0"/>
        </a:xfrm>
        <a:prstGeom prst="line">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973DE0-3C20-4917-9C32-FC82BB6F0961}">
      <dsp:nvSpPr>
        <dsp:cNvPr id="0" name=""/>
        <dsp:cNvSpPr/>
      </dsp:nvSpPr>
      <dsp:spPr>
        <a:xfrm>
          <a:off x="0" y="3742997"/>
          <a:ext cx="8363272" cy="935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Keep us updated on anything that could impact on child’s learning </a:t>
          </a:r>
          <a:endParaRPr lang="en-US" sz="2100" kern="1200"/>
        </a:p>
      </dsp:txBody>
      <dsp:txXfrm>
        <a:off x="0" y="3742997"/>
        <a:ext cx="8363272" cy="93560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9ED9DB-1511-4E6F-B651-55DD80300C76}">
      <dsp:nvSpPr>
        <dsp:cNvPr id="0" name=""/>
        <dsp:cNvSpPr/>
      </dsp:nvSpPr>
      <dsp:spPr>
        <a:xfrm>
          <a:off x="0" y="57683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a:t>Girls</a:t>
          </a:r>
          <a:endParaRPr lang="en-US" sz="1200" kern="1200"/>
        </a:p>
      </dsp:txBody>
      <dsp:txXfrm>
        <a:off x="16792" y="593623"/>
        <a:ext cx="8196016" cy="310396"/>
      </dsp:txXfrm>
    </dsp:sp>
    <dsp:sp modelId="{F742DB1F-6F02-41FA-A2B9-72F813A6C16E}">
      <dsp:nvSpPr>
        <dsp:cNvPr id="0" name=""/>
        <dsp:cNvSpPr/>
      </dsp:nvSpPr>
      <dsp:spPr>
        <a:xfrm>
          <a:off x="0" y="95537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School’s red sweatshirts or cardigans are available from our school uniform supplier </a:t>
          </a:r>
          <a:r>
            <a:rPr lang="en-GB" sz="1200" b="1" kern="1200"/>
            <a:t>(PMG Schoolwear);</a:t>
          </a:r>
          <a:endParaRPr lang="en-US" sz="1200" kern="1200"/>
        </a:p>
      </dsp:txBody>
      <dsp:txXfrm>
        <a:off x="16792" y="972163"/>
        <a:ext cx="8196016" cy="310396"/>
      </dsp:txXfrm>
    </dsp:sp>
    <dsp:sp modelId="{F0FA92CE-1656-4F7D-A5C6-1B70649CDA20}">
      <dsp:nvSpPr>
        <dsp:cNvPr id="0" name=""/>
        <dsp:cNvSpPr/>
      </dsp:nvSpPr>
      <dsp:spPr>
        <a:xfrm>
          <a:off x="0" y="133391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White shirt/blouse or white polo shirt;</a:t>
          </a:r>
          <a:endParaRPr lang="en-US" sz="1200" kern="1200"/>
        </a:p>
      </dsp:txBody>
      <dsp:txXfrm>
        <a:off x="16792" y="1350703"/>
        <a:ext cx="8196016" cy="310396"/>
      </dsp:txXfrm>
    </dsp:sp>
    <dsp:sp modelId="{3FCFA020-369C-4FBC-89E0-F64A608B6F57}">
      <dsp:nvSpPr>
        <dsp:cNvPr id="0" name=""/>
        <dsp:cNvSpPr/>
      </dsp:nvSpPr>
      <dsp:spPr>
        <a:xfrm>
          <a:off x="0" y="171245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Grey or black school skirts, school trousers or pinafore dresses; </a:t>
          </a:r>
          <a:r>
            <a:rPr lang="en-GB" sz="1200" b="1" kern="1200"/>
            <a:t>(Strictly no leggings)</a:t>
          </a:r>
          <a:endParaRPr lang="en-US" sz="1200" kern="1200"/>
        </a:p>
      </dsp:txBody>
      <dsp:txXfrm>
        <a:off x="16792" y="1729243"/>
        <a:ext cx="8196016" cy="310396"/>
      </dsp:txXfrm>
    </dsp:sp>
    <dsp:sp modelId="{B384DE17-F9EA-490F-A3DC-6CCD0B6C4C48}">
      <dsp:nvSpPr>
        <dsp:cNvPr id="0" name=""/>
        <dsp:cNvSpPr/>
      </dsp:nvSpPr>
      <dsp:spPr>
        <a:xfrm>
          <a:off x="0" y="209099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Red and white gingham dress for the summer, if desired;</a:t>
          </a:r>
          <a:endParaRPr lang="en-US" sz="1200" kern="1200"/>
        </a:p>
      </dsp:txBody>
      <dsp:txXfrm>
        <a:off x="16792" y="2107783"/>
        <a:ext cx="8196016" cy="310396"/>
      </dsp:txXfrm>
    </dsp:sp>
    <dsp:sp modelId="{60B2BD35-143C-405E-ABA5-A69677DD5429}">
      <dsp:nvSpPr>
        <dsp:cNvPr id="0" name=""/>
        <dsp:cNvSpPr/>
      </dsp:nvSpPr>
      <dsp:spPr>
        <a:xfrm>
          <a:off x="0" y="246953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Grey or white socks;</a:t>
          </a:r>
          <a:endParaRPr lang="en-US" sz="1200" kern="1200"/>
        </a:p>
      </dsp:txBody>
      <dsp:txXfrm>
        <a:off x="16792" y="2486323"/>
        <a:ext cx="8196016" cy="310396"/>
      </dsp:txXfrm>
    </dsp:sp>
    <dsp:sp modelId="{E48CE7B5-A32F-48A2-B6C6-FC91D69DFC2B}">
      <dsp:nvSpPr>
        <dsp:cNvPr id="0" name=""/>
        <dsp:cNvSpPr/>
      </dsp:nvSpPr>
      <dsp:spPr>
        <a:xfrm>
          <a:off x="0" y="284807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Red or grey tights;</a:t>
          </a:r>
          <a:endParaRPr lang="en-US" sz="1200" kern="1200" dirty="0"/>
        </a:p>
      </dsp:txBody>
      <dsp:txXfrm>
        <a:off x="16792" y="2864863"/>
        <a:ext cx="8196016" cy="310396"/>
      </dsp:txXfrm>
    </dsp:sp>
    <dsp:sp modelId="{DB9980F6-AA3F-44B3-A2FB-AC4300DBA671}">
      <dsp:nvSpPr>
        <dsp:cNvPr id="0" name=""/>
        <dsp:cNvSpPr/>
      </dsp:nvSpPr>
      <dsp:spPr>
        <a:xfrm>
          <a:off x="0" y="3243816"/>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Strictly white hijab only</a:t>
          </a:r>
        </a:p>
      </dsp:txBody>
      <dsp:txXfrm>
        <a:off x="16792" y="3260608"/>
        <a:ext cx="8196016" cy="310396"/>
      </dsp:txXfrm>
    </dsp:sp>
    <dsp:sp modelId="{680DAEF0-99B0-430E-B7CA-88167B2FF9A2}">
      <dsp:nvSpPr>
        <dsp:cNvPr id="0" name=""/>
        <dsp:cNvSpPr/>
      </dsp:nvSpPr>
      <dsp:spPr>
        <a:xfrm>
          <a:off x="0" y="3605151"/>
          <a:ext cx="8229600" cy="343980"/>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t>Sensible all-black leather school shoes, NOT boots, shoes with heels or trainers</a:t>
          </a:r>
          <a:endParaRPr lang="en-US" sz="1200" kern="1200" dirty="0"/>
        </a:p>
      </dsp:txBody>
      <dsp:txXfrm>
        <a:off x="16792" y="3621943"/>
        <a:ext cx="8196016" cy="31039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783E96-1FE3-4C70-85AA-CBC92FDB2F02}">
      <dsp:nvSpPr>
        <dsp:cNvPr id="0" name=""/>
        <dsp:cNvSpPr/>
      </dsp:nvSpPr>
      <dsp:spPr>
        <a:xfrm>
          <a:off x="0" y="865056"/>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a:t>Boys</a:t>
          </a:r>
          <a:endParaRPr lang="en-US" sz="1500" kern="1200"/>
        </a:p>
      </dsp:txBody>
      <dsp:txXfrm>
        <a:off x="20990" y="886046"/>
        <a:ext cx="8187620" cy="387995"/>
      </dsp:txXfrm>
    </dsp:sp>
    <dsp:sp modelId="{9A3565D1-E767-47E8-9262-07673E952D00}">
      <dsp:nvSpPr>
        <dsp:cNvPr id="0" name=""/>
        <dsp:cNvSpPr/>
      </dsp:nvSpPr>
      <dsp:spPr>
        <a:xfrm>
          <a:off x="0" y="1338231"/>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School sweatshirts are available from our school uniform supplier (see details below);</a:t>
          </a:r>
          <a:endParaRPr lang="en-US" sz="1500" kern="1200"/>
        </a:p>
      </dsp:txBody>
      <dsp:txXfrm>
        <a:off x="20990" y="1359221"/>
        <a:ext cx="8187620" cy="387995"/>
      </dsp:txXfrm>
    </dsp:sp>
    <dsp:sp modelId="{F26F6F8B-BB17-4248-87BC-68A53903B916}">
      <dsp:nvSpPr>
        <dsp:cNvPr id="0" name=""/>
        <dsp:cNvSpPr/>
      </dsp:nvSpPr>
      <dsp:spPr>
        <a:xfrm>
          <a:off x="0" y="1811406"/>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White shirt or white polo shirt;</a:t>
          </a:r>
          <a:endParaRPr lang="en-US" sz="1500" kern="1200"/>
        </a:p>
      </dsp:txBody>
      <dsp:txXfrm>
        <a:off x="20990" y="1832396"/>
        <a:ext cx="8187620" cy="387995"/>
      </dsp:txXfrm>
    </dsp:sp>
    <dsp:sp modelId="{6C0ADF2D-8EEB-45D9-80CA-BB9304B689A6}">
      <dsp:nvSpPr>
        <dsp:cNvPr id="0" name=""/>
        <dsp:cNvSpPr/>
      </dsp:nvSpPr>
      <dsp:spPr>
        <a:xfrm>
          <a:off x="0" y="2284581"/>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Grey or black school trousers or grey school shorts; </a:t>
          </a:r>
          <a:endParaRPr lang="en-US" sz="1500" kern="1200"/>
        </a:p>
      </dsp:txBody>
      <dsp:txXfrm>
        <a:off x="20990" y="2305571"/>
        <a:ext cx="8187620" cy="387995"/>
      </dsp:txXfrm>
    </dsp:sp>
    <dsp:sp modelId="{0CEBE7B5-BA7B-44A4-994D-21E4FCA049D7}">
      <dsp:nvSpPr>
        <dsp:cNvPr id="0" name=""/>
        <dsp:cNvSpPr/>
      </dsp:nvSpPr>
      <dsp:spPr>
        <a:xfrm>
          <a:off x="0" y="2757756"/>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Grey or white socks;</a:t>
          </a:r>
          <a:endParaRPr lang="en-US" sz="1500" kern="1200"/>
        </a:p>
      </dsp:txBody>
      <dsp:txXfrm>
        <a:off x="20990" y="2778746"/>
        <a:ext cx="8187620" cy="387995"/>
      </dsp:txXfrm>
    </dsp:sp>
    <dsp:sp modelId="{2ADD2E13-56E3-4193-BF6A-C3D5AF09065F}">
      <dsp:nvSpPr>
        <dsp:cNvPr id="0" name=""/>
        <dsp:cNvSpPr/>
      </dsp:nvSpPr>
      <dsp:spPr>
        <a:xfrm>
          <a:off x="0" y="3230931"/>
          <a:ext cx="8229600" cy="42997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Sensible all-black leather school shoes, NOT boots or trainers</a:t>
          </a:r>
          <a:endParaRPr lang="en-US" sz="1500" kern="1200"/>
        </a:p>
      </dsp:txBody>
      <dsp:txXfrm>
        <a:off x="20990" y="3251921"/>
        <a:ext cx="8187620" cy="38799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6D0E5-61D4-4B40-B74C-DE144F985469}">
      <dsp:nvSpPr>
        <dsp:cNvPr id="0" name=""/>
        <dsp:cNvSpPr/>
      </dsp:nvSpPr>
      <dsp:spPr>
        <a:xfrm>
          <a:off x="1851818" y="0"/>
          <a:ext cx="4525963" cy="4525963"/>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F263C3-7357-473F-9B3F-0BBB4E38B748}">
      <dsp:nvSpPr>
        <dsp:cNvPr id="0" name=""/>
        <dsp:cNvSpPr/>
      </dsp:nvSpPr>
      <dsp:spPr>
        <a:xfrm>
          <a:off x="2281784" y="429966"/>
          <a:ext cx="1765125" cy="176512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EduSpot: login details currently being set up</a:t>
          </a:r>
          <a:endParaRPr lang="en-US" sz="1400" kern="1200"/>
        </a:p>
      </dsp:txBody>
      <dsp:txXfrm>
        <a:off x="2367950" y="516132"/>
        <a:ext cx="1592793" cy="1592793"/>
      </dsp:txXfrm>
    </dsp:sp>
    <dsp:sp modelId="{6F0CB2E5-2719-48F8-A291-C2B9F2A7B66D}">
      <dsp:nvSpPr>
        <dsp:cNvPr id="0" name=""/>
        <dsp:cNvSpPr/>
      </dsp:nvSpPr>
      <dsp:spPr>
        <a:xfrm>
          <a:off x="4182689" y="429966"/>
          <a:ext cx="1765125" cy="176512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‘How to access’ details will be emailed out to you before summer holiday</a:t>
          </a:r>
          <a:endParaRPr lang="en-US" sz="1400" kern="1200" dirty="0"/>
        </a:p>
      </dsp:txBody>
      <dsp:txXfrm>
        <a:off x="4268855" y="516132"/>
        <a:ext cx="1592793" cy="1592793"/>
      </dsp:txXfrm>
    </dsp:sp>
    <dsp:sp modelId="{8E7507DB-70D2-49A7-AEBF-325CF981F491}">
      <dsp:nvSpPr>
        <dsp:cNvPr id="0" name=""/>
        <dsp:cNvSpPr/>
      </dsp:nvSpPr>
      <dsp:spPr>
        <a:xfrm>
          <a:off x="2281784" y="2330870"/>
          <a:ext cx="1765125" cy="176512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School lunches, trips, production tickets</a:t>
          </a:r>
          <a:endParaRPr lang="en-US" sz="1400" kern="1200"/>
        </a:p>
      </dsp:txBody>
      <dsp:txXfrm>
        <a:off x="2367950" y="2417036"/>
        <a:ext cx="1592793" cy="1592793"/>
      </dsp:txXfrm>
    </dsp:sp>
    <dsp:sp modelId="{9902BAEF-F269-4741-9E2B-0AF15CAA32BC}">
      <dsp:nvSpPr>
        <dsp:cNvPr id="0" name=""/>
        <dsp:cNvSpPr/>
      </dsp:nvSpPr>
      <dsp:spPr>
        <a:xfrm>
          <a:off x="4182689" y="2330870"/>
          <a:ext cx="1765125" cy="1765125"/>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Generally: e-Communication: regular newsletters/ general information</a:t>
          </a:r>
          <a:endParaRPr lang="en-US" sz="1400" kern="1200"/>
        </a:p>
      </dsp:txBody>
      <dsp:txXfrm>
        <a:off x="4268855" y="2417036"/>
        <a:ext cx="1592793" cy="159279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0D3B3-9ACB-48C7-84C6-E90ADDF8003B}">
      <dsp:nvSpPr>
        <dsp:cNvPr id="0" name=""/>
        <dsp:cNvSpPr/>
      </dsp:nvSpPr>
      <dsp:spPr>
        <a:xfrm>
          <a:off x="537299" y="1051444"/>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985330-6A91-480E-8F04-B7DEBBC6571C}">
      <dsp:nvSpPr>
        <dsp:cNvPr id="0" name=""/>
        <dsp:cNvSpPr/>
      </dsp:nvSpPr>
      <dsp:spPr>
        <a:xfrm>
          <a:off x="42299" y="2202177"/>
          <a:ext cx="1800000" cy="130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Monthly newsletter</a:t>
          </a:r>
        </a:p>
        <a:p>
          <a:pPr marL="0" lvl="0" indent="0" algn="ctr" defTabSz="488950">
            <a:lnSpc>
              <a:spcPct val="100000"/>
            </a:lnSpc>
            <a:spcBef>
              <a:spcPct val="0"/>
            </a:spcBef>
            <a:spcAft>
              <a:spcPct val="35000"/>
            </a:spcAft>
            <a:buNone/>
          </a:pPr>
          <a:r>
            <a:rPr lang="en-GB" sz="1100" kern="1200" dirty="0"/>
            <a:t>Contact Year 3 team for non-urgent matters on:</a:t>
          </a:r>
        </a:p>
        <a:p>
          <a:pPr marL="0" lvl="0" indent="0" algn="ctr" defTabSz="488950">
            <a:lnSpc>
              <a:spcPct val="100000"/>
            </a:lnSpc>
            <a:spcBef>
              <a:spcPct val="0"/>
            </a:spcBef>
            <a:spcAft>
              <a:spcPct val="35000"/>
            </a:spcAft>
            <a:buNone/>
          </a:pPr>
          <a:r>
            <a:rPr lang="en-GB" sz="1100" kern="1200" dirty="0">
              <a:hlinkClick xmlns:r="http://schemas.openxmlformats.org/officeDocument/2006/relationships" r:id="rId3"/>
            </a:rPr>
            <a:t>year3@whitehalljunior.org</a:t>
          </a:r>
          <a:endParaRPr lang="en-GB" sz="1100" kern="1200" dirty="0"/>
        </a:p>
        <a:p>
          <a:pPr marL="0" lvl="0" indent="0" algn="ctr" defTabSz="488950">
            <a:lnSpc>
              <a:spcPct val="100000"/>
            </a:lnSpc>
            <a:spcBef>
              <a:spcPct val="0"/>
            </a:spcBef>
            <a:spcAft>
              <a:spcPct val="35000"/>
            </a:spcAft>
            <a:buNone/>
          </a:pPr>
          <a:endParaRPr lang="en-US" sz="1100" kern="1200" dirty="0"/>
        </a:p>
      </dsp:txBody>
      <dsp:txXfrm>
        <a:off x="42299" y="2202177"/>
        <a:ext cx="1800000" cy="1305000"/>
      </dsp:txXfrm>
    </dsp:sp>
    <dsp:sp modelId="{05B12C6E-D76B-4356-961E-46731202F798}">
      <dsp:nvSpPr>
        <dsp:cNvPr id="0" name=""/>
        <dsp:cNvSpPr/>
      </dsp:nvSpPr>
      <dsp:spPr>
        <a:xfrm>
          <a:off x="2652300" y="1018785"/>
          <a:ext cx="810000" cy="810000"/>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559A44-7EEE-4849-811D-F309876A6CBB}">
      <dsp:nvSpPr>
        <dsp:cNvPr id="0" name=""/>
        <dsp:cNvSpPr/>
      </dsp:nvSpPr>
      <dsp:spPr>
        <a:xfrm>
          <a:off x="2157300" y="2202177"/>
          <a:ext cx="1800000" cy="130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Class Assembly notification</a:t>
          </a:r>
          <a:endParaRPr lang="en-US" sz="1100" kern="1200" dirty="0"/>
        </a:p>
      </dsp:txBody>
      <dsp:txXfrm>
        <a:off x="2157300" y="2202177"/>
        <a:ext cx="1800000" cy="1305000"/>
      </dsp:txXfrm>
    </dsp:sp>
    <dsp:sp modelId="{E3700875-187E-47B8-B055-3439F4619C00}">
      <dsp:nvSpPr>
        <dsp:cNvPr id="0" name=""/>
        <dsp:cNvSpPr/>
      </dsp:nvSpPr>
      <dsp:spPr>
        <a:xfrm>
          <a:off x="4767300" y="1018785"/>
          <a:ext cx="810000" cy="810000"/>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357542-BEB3-4B76-9219-D438442D3057}">
      <dsp:nvSpPr>
        <dsp:cNvPr id="0" name=""/>
        <dsp:cNvSpPr/>
      </dsp:nvSpPr>
      <dsp:spPr>
        <a:xfrm>
          <a:off x="4272300" y="2202177"/>
          <a:ext cx="1800000" cy="130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dirty="0"/>
            <a:t>Year 3 Parent and Class Pages</a:t>
          </a:r>
        </a:p>
      </dsp:txBody>
      <dsp:txXfrm>
        <a:off x="4272300" y="2202177"/>
        <a:ext cx="1800000" cy="1305000"/>
      </dsp:txXfrm>
    </dsp:sp>
    <dsp:sp modelId="{EEC78A44-146E-4C55-85EA-D36B6449CF9C}">
      <dsp:nvSpPr>
        <dsp:cNvPr id="0" name=""/>
        <dsp:cNvSpPr/>
      </dsp:nvSpPr>
      <dsp:spPr>
        <a:xfrm>
          <a:off x="6882300" y="1018785"/>
          <a:ext cx="810000" cy="810000"/>
        </a:xfrm>
        <a:prstGeom prst="rect">
          <a:avLst/>
        </a:prstGeom>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E03504-307C-4FA6-B85F-70E33765B2D4}">
      <dsp:nvSpPr>
        <dsp:cNvPr id="0" name=""/>
        <dsp:cNvSpPr/>
      </dsp:nvSpPr>
      <dsp:spPr>
        <a:xfrm>
          <a:off x="6387300" y="2202177"/>
          <a:ext cx="1800000" cy="130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hlinkClick xmlns:r="http://schemas.openxmlformats.org/officeDocument/2006/relationships" r:id="rId10"/>
            </a:rPr>
            <a:t>www.whitehalljunior.org</a:t>
          </a:r>
          <a:endParaRPr lang="en-US" sz="1100" kern="1200"/>
        </a:p>
      </dsp:txBody>
      <dsp:txXfrm>
        <a:off x="6387300" y="2202177"/>
        <a:ext cx="1800000" cy="13050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5E6DEF-F2FE-4221-83A6-355E1041B3FD}">
      <dsp:nvSpPr>
        <dsp:cNvPr id="0" name=""/>
        <dsp:cNvSpPr/>
      </dsp:nvSpPr>
      <dsp:spPr>
        <a:xfrm>
          <a:off x="1052690" y="841797"/>
          <a:ext cx="1695937" cy="16959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1A0D33-260D-4776-9E1E-0851ECAE0435}">
      <dsp:nvSpPr>
        <dsp:cNvPr id="0" name=""/>
        <dsp:cNvSpPr/>
      </dsp:nvSpPr>
      <dsp:spPr>
        <a:xfrm>
          <a:off x="16284" y="2964165"/>
          <a:ext cx="376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Any questions before you start in September 2024.</a:t>
          </a:r>
          <a:endParaRPr lang="en-US" sz="1800" kern="1200" dirty="0"/>
        </a:p>
      </dsp:txBody>
      <dsp:txXfrm>
        <a:off x="16284" y="2964165"/>
        <a:ext cx="3768750" cy="720000"/>
      </dsp:txXfrm>
    </dsp:sp>
    <dsp:sp modelId="{3412FB63-36E9-4602-A1C3-28CCB460CBED}">
      <dsp:nvSpPr>
        <dsp:cNvPr id="0" name=""/>
        <dsp:cNvSpPr/>
      </dsp:nvSpPr>
      <dsp:spPr>
        <a:xfrm>
          <a:off x="5480971" y="841797"/>
          <a:ext cx="1695937" cy="16959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38A65F-A833-4451-8901-A6597F1ADAF4}">
      <dsp:nvSpPr>
        <dsp:cNvPr id="0" name=""/>
        <dsp:cNvSpPr/>
      </dsp:nvSpPr>
      <dsp:spPr>
        <a:xfrm>
          <a:off x="4444565" y="2964165"/>
          <a:ext cx="376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First meeting in new academic year: </a:t>
          </a:r>
          <a:endParaRPr lang="en-US" sz="1800" kern="1200" dirty="0"/>
        </a:p>
      </dsp:txBody>
      <dsp:txXfrm>
        <a:off x="4444565" y="2964165"/>
        <a:ext cx="376875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7C638FB-C132-4664-8B9D-BF98F660C321}" type="datetimeFigureOut">
              <a:rPr lang="en-GB" smtClean="0"/>
              <a:t>14/07/2024</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BB22C2E-3C03-433C-A3A7-323E89EA3FD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7C638FB-C132-4664-8B9D-BF98F660C321}" type="datetimeFigureOut">
              <a:rPr lang="en-GB" smtClean="0"/>
              <a:t>14/07/2024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22C2E-3C03-433C-A3A7-323E89EA3FD2}"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7C638FB-C132-4664-8B9D-BF98F660C321}" type="datetimeFigureOut">
              <a:rPr lang="en-GB" smtClean="0"/>
              <a:t>14/07/2024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22C2E-3C03-433C-A3A7-323E89EA3FD2}"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7C638FB-C132-4664-8B9D-BF98F660C321}" type="datetimeFigureOut">
              <a:rPr lang="en-GB" smtClean="0"/>
              <a:t>14/07/2024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22C2E-3C03-433C-A3A7-323E89EA3FD2}"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7C638FB-C132-4664-8B9D-BF98F660C321}" type="datetimeFigureOut">
              <a:rPr lang="en-GB" smtClean="0"/>
              <a:t>14/07/2024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B22C2E-3C03-433C-A3A7-323E89EA3FD2}"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7C638FB-C132-4664-8B9D-BF98F660C321}" type="datetimeFigureOut">
              <a:rPr lang="en-GB" smtClean="0"/>
              <a:t>14/07/2024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B22C2E-3C03-433C-A3A7-323E89EA3FD2}"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C638FB-C132-4664-8B9D-BF98F660C321}" type="datetimeFigureOut">
              <a:rPr lang="en-GB" smtClean="0"/>
              <a:t>14/07/2024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B22C2E-3C03-433C-A3A7-323E89EA3FD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F7C638FB-C132-4664-8B9D-BF98F660C321}" type="datetimeFigureOut">
              <a:rPr lang="en-GB" smtClean="0"/>
              <a:t>14/07/2024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22C2E-3C03-433C-A3A7-323E89EA3FD2}"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7C638FB-C132-4664-8B9D-BF98F660C321}" type="datetimeFigureOut">
              <a:rPr lang="en-GB" smtClean="0"/>
              <a:t>14/07/2024</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BB22C2E-3C03-433C-A3A7-323E89EA3FD2}"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7C638FB-C132-4664-8B9D-BF98F660C321}" type="datetimeFigureOut">
              <a:rPr lang="en-GB" smtClean="0"/>
              <a:t>14/07/2024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22C2E-3C03-433C-A3A7-323E89EA3FD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7C638FB-C132-4664-8B9D-BF98F660C321}" type="datetimeFigureOut">
              <a:rPr lang="en-GB" smtClean="0"/>
              <a:t>14/07/2024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22C2E-3C03-433C-A3A7-323E89EA3FD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7C638FB-C132-4664-8B9D-BF98F660C321}" type="datetimeFigureOut">
              <a:rPr lang="en-GB" smtClean="0"/>
              <a:t>14/07/2024</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BB22C2E-3C03-433C-A3A7-323E89EA3FD2}"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2.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2.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2.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2.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2.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2.pn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2.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2.png"/><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whitehalljunior.org/school-clubs-1/"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6.xml"/><Relationship Id="rId7" Type="http://schemas.openxmlformats.org/officeDocument/2006/relationships/image" Target="../media/image2.png"/><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2.pn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2.png"/><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92696"/>
            <a:ext cx="7772400" cy="3888431"/>
          </a:xfrm>
        </p:spPr>
        <p:txBody>
          <a:bodyPr>
            <a:noAutofit/>
          </a:bodyPr>
          <a:lstStyle/>
          <a:p>
            <a:pPr algn="ctr"/>
            <a:br>
              <a:rPr lang="en-GB" sz="6000" dirty="0"/>
            </a:br>
            <a:br>
              <a:rPr lang="en-GB" sz="6000" dirty="0"/>
            </a:br>
            <a:r>
              <a:rPr lang="en-GB" sz="6000" dirty="0"/>
              <a:t>Welcome to Whitehall Junior School</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67814"/>
            <a:ext cx="2232248" cy="1282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734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92696"/>
            <a:ext cx="7772400" cy="3888431"/>
          </a:xfrm>
        </p:spPr>
        <p:txBody>
          <a:bodyPr>
            <a:noAutofit/>
          </a:bodyPr>
          <a:lstStyle/>
          <a:p>
            <a:pPr algn="ctr"/>
            <a:br>
              <a:rPr lang="en-GB" sz="6000" dirty="0"/>
            </a:br>
            <a:br>
              <a:rPr lang="en-GB" sz="6000" dirty="0"/>
            </a:br>
            <a:r>
              <a:rPr lang="en-GB" sz="6000" dirty="0"/>
              <a:t>Welcome to Whitehall Junior School</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264568"/>
            <a:ext cx="2232248" cy="1282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id="{95D898EC-871D-14B8-3F7C-9973DD41B968}"/>
              </a:ext>
            </a:extLst>
          </p:cNvPr>
          <p:cNvPicPr>
            <a:picLocks noChangeAspect="1"/>
          </p:cNvPicPr>
          <p:nvPr/>
        </p:nvPicPr>
        <p:blipFill>
          <a:blip r:embed="rId3"/>
          <a:stretch>
            <a:fillRect/>
          </a:stretch>
        </p:blipFill>
        <p:spPr>
          <a:xfrm>
            <a:off x="0" y="1591426"/>
            <a:ext cx="9144000" cy="3675147"/>
          </a:xfrm>
          <a:prstGeom prst="rect">
            <a:avLst/>
          </a:prstGeom>
        </p:spPr>
      </p:pic>
    </p:spTree>
    <p:extLst>
      <p:ext uri="{BB962C8B-B14F-4D97-AF65-F5344CB8AC3E}">
        <p14:creationId xmlns:p14="http://schemas.microsoft.com/office/powerpoint/2010/main" val="22634078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24744"/>
            <a:ext cx="8229600" cy="5256584"/>
          </a:xfrm>
        </p:spPr>
        <p:txBody>
          <a:bodyPr>
            <a:normAutofit/>
          </a:bodyPr>
          <a:lstStyle/>
          <a:p>
            <a:pPr marL="109728" indent="0" algn="ctr">
              <a:buNone/>
            </a:pPr>
            <a:r>
              <a:rPr lang="en-GB" sz="2800" b="1" dirty="0"/>
              <a:t>Welcome to Whitehall Junior School where </a:t>
            </a:r>
            <a:r>
              <a:rPr lang="en-GB" sz="2800" b="1" i="1" dirty="0">
                <a:solidFill>
                  <a:srgbClr val="FF0000"/>
                </a:solidFill>
              </a:rPr>
              <a:t>‘Happiness is at the heart of Learning’. </a:t>
            </a:r>
          </a:p>
          <a:p>
            <a:pPr marL="109728" indent="0" algn="ctr">
              <a:buNone/>
            </a:pPr>
            <a:r>
              <a:rPr lang="en-GB" sz="2800" b="1" dirty="0"/>
              <a:t>I am Mrs Moloi, your Headteacher.</a:t>
            </a:r>
          </a:p>
          <a:p>
            <a:endParaRPr lang="en-GB" sz="2800" b="1" dirty="0"/>
          </a:p>
          <a:p>
            <a:endParaRPr lang="en-GB" sz="2800" b="1" dirty="0"/>
          </a:p>
          <a:p>
            <a:endParaRPr lang="en-GB" sz="2800" b="1" dirty="0"/>
          </a:p>
          <a:p>
            <a:endParaRPr lang="en-GB" sz="2800" i="1" dirty="0"/>
          </a:p>
          <a:p>
            <a:endParaRPr lang="en-GB" sz="3200" i="1" dirty="0"/>
          </a:p>
          <a:p>
            <a:endParaRPr lang="en-GB" sz="3200" i="1" dirty="0"/>
          </a:p>
          <a:p>
            <a:endParaRPr lang="en-GB" dirty="0"/>
          </a:p>
        </p:txBody>
      </p:sp>
      <p:sp>
        <p:nvSpPr>
          <p:cNvPr id="3" name="Title 2"/>
          <p:cNvSpPr>
            <a:spLocks noGrp="1"/>
          </p:cNvSpPr>
          <p:nvPr>
            <p:ph type="title"/>
          </p:nvPr>
        </p:nvSpPr>
        <p:spPr>
          <a:xfrm>
            <a:off x="467050" y="112375"/>
            <a:ext cx="8229600" cy="706090"/>
          </a:xfrm>
        </p:spPr>
        <p:txBody>
          <a:bodyPr>
            <a:normAutofit fontScale="90000"/>
          </a:bodyPr>
          <a:lstStyle/>
          <a:p>
            <a:pPr algn="ctr"/>
            <a:r>
              <a:rPr lang="en-GB" dirty="0">
                <a:solidFill>
                  <a:srgbClr val="FF0000"/>
                </a:solidFill>
              </a:rPr>
              <a:t>Meet the team</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2840510"/>
            <a:ext cx="2880320" cy="3668741"/>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5" name="Picture 2">
            <a:extLst>
              <a:ext uri="{FF2B5EF4-FFF2-40B4-BE49-F238E27FC236}">
                <a16:creationId xmlns:a16="http://schemas.microsoft.com/office/drawing/2014/main" id="{7E16C1E4-2ABD-47E7-EB7F-0A698C73A8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8009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35474" y="1196752"/>
            <a:ext cx="8229600" cy="5256584"/>
          </a:xfrm>
        </p:spPr>
        <p:txBody>
          <a:bodyPr>
            <a:normAutofit/>
          </a:bodyPr>
          <a:lstStyle/>
          <a:p>
            <a:endParaRPr lang="en-GB" sz="2800" i="1" dirty="0"/>
          </a:p>
          <a:p>
            <a:endParaRPr lang="en-GB" sz="3200" i="1" dirty="0"/>
          </a:p>
          <a:p>
            <a:endParaRPr lang="en-GB" sz="3200" i="1" dirty="0"/>
          </a:p>
          <a:p>
            <a:endParaRPr lang="en-GB" dirty="0"/>
          </a:p>
        </p:txBody>
      </p:sp>
      <p:sp>
        <p:nvSpPr>
          <p:cNvPr id="3" name="Title 2"/>
          <p:cNvSpPr>
            <a:spLocks noGrp="1"/>
          </p:cNvSpPr>
          <p:nvPr>
            <p:ph type="title"/>
          </p:nvPr>
        </p:nvSpPr>
        <p:spPr>
          <a:xfrm>
            <a:off x="467050" y="112375"/>
            <a:ext cx="8229600" cy="706090"/>
          </a:xfrm>
        </p:spPr>
        <p:txBody>
          <a:bodyPr>
            <a:normAutofit fontScale="90000"/>
          </a:bodyPr>
          <a:lstStyle/>
          <a:p>
            <a:pPr algn="ctr"/>
            <a:r>
              <a:rPr lang="en-GB" dirty="0"/>
              <a:t>Meet the team</a:t>
            </a:r>
          </a:p>
        </p:txBody>
      </p:sp>
      <p:graphicFrame>
        <p:nvGraphicFramePr>
          <p:cNvPr id="6" name="Table 6">
            <a:extLst>
              <a:ext uri="{FF2B5EF4-FFF2-40B4-BE49-F238E27FC236}">
                <a16:creationId xmlns:a16="http://schemas.microsoft.com/office/drawing/2014/main" id="{585CB39D-501D-1FA0-9CF7-A8EF4B432C36}"/>
              </a:ext>
            </a:extLst>
          </p:cNvPr>
          <p:cNvGraphicFramePr>
            <a:graphicFrameLocks noGrp="1"/>
          </p:cNvGraphicFramePr>
          <p:nvPr>
            <p:extLst>
              <p:ext uri="{D42A27DB-BD31-4B8C-83A1-F6EECF244321}">
                <p14:modId xmlns:p14="http://schemas.microsoft.com/office/powerpoint/2010/main" val="2460399409"/>
              </p:ext>
            </p:extLst>
          </p:nvPr>
        </p:nvGraphicFramePr>
        <p:xfrm>
          <a:off x="755576" y="908720"/>
          <a:ext cx="7952950" cy="4248470"/>
        </p:xfrm>
        <a:graphic>
          <a:graphicData uri="http://schemas.openxmlformats.org/drawingml/2006/table">
            <a:tbl>
              <a:tblPr firstRow="1" bandRow="1">
                <a:tableStyleId>{5C22544A-7EE6-4342-B048-85BDC9FD1C3A}</a:tableStyleId>
              </a:tblPr>
              <a:tblGrid>
                <a:gridCol w="3976475">
                  <a:extLst>
                    <a:ext uri="{9D8B030D-6E8A-4147-A177-3AD203B41FA5}">
                      <a16:colId xmlns:a16="http://schemas.microsoft.com/office/drawing/2014/main" val="3530112992"/>
                    </a:ext>
                  </a:extLst>
                </a:gridCol>
                <a:gridCol w="3976475">
                  <a:extLst>
                    <a:ext uri="{9D8B030D-6E8A-4147-A177-3AD203B41FA5}">
                      <a16:colId xmlns:a16="http://schemas.microsoft.com/office/drawing/2014/main" val="587803985"/>
                    </a:ext>
                  </a:extLst>
                </a:gridCol>
              </a:tblGrid>
              <a:tr h="849694">
                <a:tc gridSpan="2">
                  <a:txBody>
                    <a:bodyPr/>
                    <a:lstStyle/>
                    <a:p>
                      <a:pPr algn="ctr"/>
                      <a:r>
                        <a:rPr lang="en-GB" dirty="0"/>
                        <a:t>Members of our Senior Leadership Team</a:t>
                      </a:r>
                    </a:p>
                  </a:txBody>
                  <a:tcPr/>
                </a:tc>
                <a:tc hMerge="1">
                  <a:txBody>
                    <a:bodyPr/>
                    <a:lstStyle/>
                    <a:p>
                      <a:endParaRPr lang="en-GB" dirty="0"/>
                    </a:p>
                  </a:txBody>
                  <a:tcPr/>
                </a:tc>
                <a:extLst>
                  <a:ext uri="{0D108BD9-81ED-4DB2-BD59-A6C34878D82A}">
                    <a16:rowId xmlns:a16="http://schemas.microsoft.com/office/drawing/2014/main" val="2389100454"/>
                  </a:ext>
                </a:extLst>
              </a:tr>
              <a:tr h="849694">
                <a:tc>
                  <a:txBody>
                    <a:bodyPr/>
                    <a:lstStyle/>
                    <a:p>
                      <a:r>
                        <a:rPr lang="en-GB" sz="2400" b="1" dirty="0"/>
                        <a:t>Mrs Moloi</a:t>
                      </a:r>
                    </a:p>
                  </a:txBody>
                  <a:tcPr/>
                </a:tc>
                <a:tc>
                  <a:txBody>
                    <a:bodyPr/>
                    <a:lstStyle/>
                    <a:p>
                      <a:r>
                        <a:rPr lang="en-GB" sz="2400" b="1" dirty="0"/>
                        <a:t>Headteacher/ DSL</a:t>
                      </a:r>
                    </a:p>
                  </a:txBody>
                  <a:tcPr/>
                </a:tc>
                <a:extLst>
                  <a:ext uri="{0D108BD9-81ED-4DB2-BD59-A6C34878D82A}">
                    <a16:rowId xmlns:a16="http://schemas.microsoft.com/office/drawing/2014/main" val="1621966697"/>
                  </a:ext>
                </a:extLst>
              </a:tr>
              <a:tr h="849694">
                <a:tc>
                  <a:txBody>
                    <a:bodyPr/>
                    <a:lstStyle/>
                    <a:p>
                      <a:r>
                        <a:rPr lang="en-GB" sz="2400" b="1" dirty="0"/>
                        <a:t>Mrs Upfield</a:t>
                      </a:r>
                    </a:p>
                  </a:txBody>
                  <a:tcPr/>
                </a:tc>
                <a:tc>
                  <a:txBody>
                    <a:bodyPr/>
                    <a:lstStyle/>
                    <a:p>
                      <a:r>
                        <a:rPr lang="en-GB" sz="2400" b="1" dirty="0"/>
                        <a:t>Deputy Headteacher</a:t>
                      </a:r>
                    </a:p>
                  </a:txBody>
                  <a:tcPr/>
                </a:tc>
                <a:extLst>
                  <a:ext uri="{0D108BD9-81ED-4DB2-BD59-A6C34878D82A}">
                    <a16:rowId xmlns:a16="http://schemas.microsoft.com/office/drawing/2014/main" val="2879196980"/>
                  </a:ext>
                </a:extLst>
              </a:tr>
              <a:tr h="849694">
                <a:tc>
                  <a:txBody>
                    <a:bodyPr/>
                    <a:lstStyle/>
                    <a:p>
                      <a:r>
                        <a:rPr lang="en-GB" sz="2400" b="1" dirty="0"/>
                        <a:t>Miss Costa</a:t>
                      </a:r>
                    </a:p>
                  </a:txBody>
                  <a:tcPr/>
                </a:tc>
                <a:tc>
                  <a:txBody>
                    <a:bodyPr/>
                    <a:lstStyle/>
                    <a:p>
                      <a:r>
                        <a:rPr lang="en-GB" sz="2400" b="1" dirty="0"/>
                        <a:t>Assistant Headteacher</a:t>
                      </a:r>
                    </a:p>
                  </a:txBody>
                  <a:tcPr/>
                </a:tc>
                <a:extLst>
                  <a:ext uri="{0D108BD9-81ED-4DB2-BD59-A6C34878D82A}">
                    <a16:rowId xmlns:a16="http://schemas.microsoft.com/office/drawing/2014/main" val="1014669531"/>
                  </a:ext>
                </a:extLst>
              </a:tr>
              <a:tr h="849694">
                <a:tc>
                  <a:txBody>
                    <a:bodyPr/>
                    <a:lstStyle/>
                    <a:p>
                      <a:r>
                        <a:rPr lang="en-GB" sz="2400" b="1" dirty="0"/>
                        <a:t>Mrs Huse</a:t>
                      </a:r>
                    </a:p>
                  </a:txBody>
                  <a:tcPr/>
                </a:tc>
                <a:tc>
                  <a:txBody>
                    <a:bodyPr/>
                    <a:lstStyle/>
                    <a:p>
                      <a:r>
                        <a:rPr lang="en-GB" sz="2400" b="1" dirty="0"/>
                        <a:t>SENDCo/ Deputy DSL</a:t>
                      </a:r>
                    </a:p>
                    <a:p>
                      <a:r>
                        <a:rPr lang="en-GB" sz="2400" b="1" dirty="0"/>
                        <a:t>(Likely to change in Sep.)</a:t>
                      </a:r>
                    </a:p>
                  </a:txBody>
                  <a:tcPr/>
                </a:tc>
                <a:extLst>
                  <a:ext uri="{0D108BD9-81ED-4DB2-BD59-A6C34878D82A}">
                    <a16:rowId xmlns:a16="http://schemas.microsoft.com/office/drawing/2014/main" val="1693526132"/>
                  </a:ext>
                </a:extLst>
              </a:tr>
            </a:tbl>
          </a:graphicData>
        </a:graphic>
      </p:graphicFrame>
      <p:pic>
        <p:nvPicPr>
          <p:cNvPr id="7" name="Picture 2">
            <a:extLst>
              <a:ext uri="{FF2B5EF4-FFF2-40B4-BE49-F238E27FC236}">
                <a16:creationId xmlns:a16="http://schemas.microsoft.com/office/drawing/2014/main" id="{92FAC244-F3B8-F49B-D63F-9C4A93A0E1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165304"/>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9653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8FC576C6-9F47-649D-06D1-FC3E47DCF6F3}"/>
              </a:ext>
            </a:extLst>
          </p:cNvPr>
          <p:cNvGraphicFramePr>
            <a:graphicFrameLocks noGrp="1"/>
          </p:cNvGraphicFramePr>
          <p:nvPr>
            <p:ph idx="1"/>
            <p:extLst>
              <p:ext uri="{D42A27DB-BD31-4B8C-83A1-F6EECF244321}">
                <p14:modId xmlns:p14="http://schemas.microsoft.com/office/powerpoint/2010/main" val="3354496904"/>
              </p:ext>
            </p:extLst>
          </p:nvPr>
        </p:nvGraphicFramePr>
        <p:xfrm>
          <a:off x="457200" y="1124744"/>
          <a:ext cx="8229600"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Meet the team</a:t>
            </a:r>
          </a:p>
        </p:txBody>
      </p:sp>
      <p:pic>
        <p:nvPicPr>
          <p:cNvPr id="4" name="Picture 2">
            <a:extLst>
              <a:ext uri="{FF2B5EF4-FFF2-40B4-BE49-F238E27FC236}">
                <a16:creationId xmlns:a16="http://schemas.microsoft.com/office/drawing/2014/main" id="{FE264CCC-D5EC-95CC-EDD0-91149C3F77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6165304"/>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3764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8FC576C6-9F47-649D-06D1-FC3E47DCF6F3}"/>
              </a:ext>
            </a:extLst>
          </p:cNvPr>
          <p:cNvGraphicFramePr>
            <a:graphicFrameLocks noGrp="1"/>
          </p:cNvGraphicFramePr>
          <p:nvPr>
            <p:ph idx="1"/>
            <p:extLst>
              <p:ext uri="{D42A27DB-BD31-4B8C-83A1-F6EECF244321}">
                <p14:modId xmlns:p14="http://schemas.microsoft.com/office/powerpoint/2010/main" val="1385067254"/>
              </p:ext>
            </p:extLst>
          </p:nvPr>
        </p:nvGraphicFramePr>
        <p:xfrm>
          <a:off x="457200" y="1124744"/>
          <a:ext cx="8229600"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Meet the team</a:t>
            </a:r>
          </a:p>
        </p:txBody>
      </p:sp>
      <p:pic>
        <p:nvPicPr>
          <p:cNvPr id="4" name="Picture 2">
            <a:extLst>
              <a:ext uri="{FF2B5EF4-FFF2-40B4-BE49-F238E27FC236}">
                <a16:creationId xmlns:a16="http://schemas.microsoft.com/office/drawing/2014/main" id="{FE264CCC-D5EC-95CC-EDD0-91149C3F77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6208847"/>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5001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7516BE4F-DFF6-F155-167C-4BDBEB8CD0B4}"/>
              </a:ext>
            </a:extLst>
          </p:cNvPr>
          <p:cNvGraphicFramePr>
            <a:graphicFrameLocks noGrp="1"/>
          </p:cNvGraphicFramePr>
          <p:nvPr>
            <p:ph idx="1"/>
            <p:extLst>
              <p:ext uri="{D42A27DB-BD31-4B8C-83A1-F6EECF244321}">
                <p14:modId xmlns:p14="http://schemas.microsoft.com/office/powerpoint/2010/main" val="522726734"/>
              </p:ext>
            </p:extLst>
          </p:nvPr>
        </p:nvGraphicFramePr>
        <p:xfrm>
          <a:off x="457200" y="908720"/>
          <a:ext cx="822960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a:xfrm>
            <a:off x="457200" y="116632"/>
            <a:ext cx="8229600" cy="792088"/>
          </a:xfrm>
        </p:spPr>
        <p:txBody>
          <a:bodyPr/>
          <a:lstStyle/>
          <a:p>
            <a:pPr algn="ctr"/>
            <a:r>
              <a:rPr lang="en-GB" dirty="0"/>
              <a:t>Year 3 Team</a:t>
            </a:r>
          </a:p>
        </p:txBody>
      </p:sp>
      <p:pic>
        <p:nvPicPr>
          <p:cNvPr id="4" name="Picture 2">
            <a:extLst>
              <a:ext uri="{FF2B5EF4-FFF2-40B4-BE49-F238E27FC236}">
                <a16:creationId xmlns:a16="http://schemas.microsoft.com/office/drawing/2014/main" id="{35631A29-2F49-9533-E1D1-C27F018A8E4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6165304"/>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4609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00F915-E868-40D6-17B7-89B17578C39D}"/>
              </a:ext>
            </a:extLst>
          </p:cNvPr>
          <p:cNvSpPr>
            <a:spLocks noGrp="1"/>
          </p:cNvSpPr>
          <p:nvPr>
            <p:ph idx="1"/>
          </p:nvPr>
        </p:nvSpPr>
        <p:spPr>
          <a:xfrm>
            <a:off x="457200" y="1418509"/>
            <a:ext cx="8229600" cy="4525963"/>
          </a:xfrm>
        </p:spPr>
        <p:txBody>
          <a:bodyPr>
            <a:normAutofit fontScale="92500" lnSpcReduction="20000"/>
          </a:bodyPr>
          <a:lstStyle/>
          <a:p>
            <a:pPr marL="109728" indent="0" algn="ctr">
              <a:buNone/>
            </a:pPr>
            <a:endParaRPr lang="en-GB" sz="2400" dirty="0">
              <a:effectLst/>
              <a:latin typeface="Tahoma" panose="020B0604030504040204" pitchFamily="34" charset="0"/>
              <a:ea typeface="Tahoma" panose="020B0604030504040204" pitchFamily="34" charset="0"/>
            </a:endParaRPr>
          </a:p>
          <a:p>
            <a:pPr algn="ctr"/>
            <a:endParaRPr lang="en-GB" sz="2400" dirty="0">
              <a:effectLst/>
              <a:latin typeface="Tahoma" panose="020B0604030504040204" pitchFamily="34" charset="0"/>
              <a:ea typeface="Tahoma" panose="020B0604030504040204" pitchFamily="34" charset="0"/>
            </a:endParaRPr>
          </a:p>
          <a:p>
            <a:endParaRPr lang="en-GB" sz="2400" b="1" dirty="0">
              <a:solidFill>
                <a:srgbClr val="FF0000"/>
              </a:solidFill>
              <a:effectLst/>
              <a:latin typeface="HfW cursive"/>
              <a:ea typeface="HfW cursive"/>
              <a:cs typeface="HfW cursive"/>
            </a:endParaRPr>
          </a:p>
          <a:p>
            <a:r>
              <a:rPr lang="en-GB" sz="2400" b="1" dirty="0">
                <a:solidFill>
                  <a:srgbClr val="FF0000"/>
                </a:solidFill>
                <a:effectLst/>
                <a:latin typeface="HfW cursive"/>
                <a:ea typeface="HfW cursive"/>
                <a:cs typeface="HfW cursive"/>
              </a:rPr>
              <a:t> B</a:t>
            </a:r>
            <a:r>
              <a:rPr lang="en-GB" sz="2400" dirty="0">
                <a:effectLst/>
                <a:latin typeface="HfW cursive"/>
                <a:ea typeface="HfW cursive"/>
                <a:cs typeface="HfW cursive"/>
              </a:rPr>
              <a:t>ravery (persevering when things are difficult, facing learning challenges)</a:t>
            </a:r>
            <a:endParaRPr lang="en-GB" sz="2400" dirty="0">
              <a:effectLst/>
              <a:latin typeface="Tahoma" panose="020B0604030504040204" pitchFamily="34" charset="0"/>
              <a:ea typeface="Tahoma" panose="020B0604030504040204" pitchFamily="34" charset="0"/>
            </a:endParaRPr>
          </a:p>
          <a:p>
            <a:r>
              <a:rPr lang="en-GB" sz="2400" b="1" dirty="0">
                <a:solidFill>
                  <a:srgbClr val="FFC000"/>
                </a:solidFill>
                <a:effectLst/>
                <a:latin typeface="HfW cursive"/>
                <a:ea typeface="HfW cursive"/>
                <a:cs typeface="HfW cursive"/>
              </a:rPr>
              <a:t> R</a:t>
            </a:r>
            <a:r>
              <a:rPr lang="en-GB" sz="2400" dirty="0">
                <a:effectLst/>
                <a:latin typeface="HfW cursive"/>
                <a:ea typeface="HfW cursive"/>
                <a:cs typeface="HfW cursive"/>
              </a:rPr>
              <a:t>espect (respect for ourselves and others)</a:t>
            </a:r>
            <a:endParaRPr lang="en-GB" sz="2400" dirty="0">
              <a:effectLst/>
              <a:latin typeface="Tahoma" panose="020B0604030504040204" pitchFamily="34" charset="0"/>
              <a:ea typeface="Tahoma" panose="020B0604030504040204" pitchFamily="34" charset="0"/>
            </a:endParaRPr>
          </a:p>
          <a:p>
            <a:r>
              <a:rPr lang="en-GB" sz="2400" b="1" dirty="0">
                <a:solidFill>
                  <a:srgbClr val="FFFF00"/>
                </a:solidFill>
                <a:effectLst/>
                <a:latin typeface="HfW cursive"/>
                <a:ea typeface="HfW cursive"/>
                <a:cs typeface="HfW cursive"/>
              </a:rPr>
              <a:t> I</a:t>
            </a:r>
            <a:r>
              <a:rPr lang="en-GB" sz="2400" dirty="0">
                <a:effectLst/>
                <a:latin typeface="HfW cursive"/>
                <a:ea typeface="HfW cursive"/>
                <a:cs typeface="HfW cursive"/>
              </a:rPr>
              <a:t>ntegrity (being honest and trustworthy)</a:t>
            </a:r>
            <a:endParaRPr lang="en-GB" sz="2400" dirty="0">
              <a:effectLst/>
              <a:latin typeface="Tahoma" panose="020B0604030504040204" pitchFamily="34" charset="0"/>
              <a:ea typeface="Tahoma" panose="020B0604030504040204" pitchFamily="34" charset="0"/>
            </a:endParaRPr>
          </a:p>
          <a:p>
            <a:r>
              <a:rPr lang="en-GB" sz="2400" b="1" dirty="0">
                <a:solidFill>
                  <a:srgbClr val="00B050"/>
                </a:solidFill>
                <a:effectLst/>
                <a:latin typeface="HfW cursive"/>
                <a:ea typeface="HfW cursive"/>
                <a:cs typeface="HfW cursive"/>
              </a:rPr>
              <a:t> D</a:t>
            </a:r>
            <a:r>
              <a:rPr lang="en-GB" sz="2400" dirty="0">
                <a:effectLst/>
                <a:latin typeface="HfW cursive"/>
                <a:ea typeface="HfW cursive"/>
                <a:cs typeface="HfW cursive"/>
              </a:rPr>
              <a:t>etermination (challenging ourselves to improve)</a:t>
            </a:r>
            <a:endParaRPr lang="en-GB" sz="2400" dirty="0">
              <a:effectLst/>
              <a:latin typeface="Tahoma" panose="020B0604030504040204" pitchFamily="34" charset="0"/>
              <a:ea typeface="Tahoma" panose="020B0604030504040204" pitchFamily="34" charset="0"/>
            </a:endParaRPr>
          </a:p>
          <a:p>
            <a:r>
              <a:rPr lang="en-GB" sz="2400" b="1" dirty="0">
                <a:solidFill>
                  <a:srgbClr val="0070C0"/>
                </a:solidFill>
                <a:effectLst/>
                <a:latin typeface="HfW cursive"/>
                <a:ea typeface="HfW cursive"/>
                <a:cs typeface="HfW cursive"/>
              </a:rPr>
              <a:t> G</a:t>
            </a:r>
            <a:r>
              <a:rPr lang="en-GB" sz="2400" dirty="0">
                <a:effectLst/>
                <a:latin typeface="HfW cursive"/>
                <a:ea typeface="HfW cursive"/>
                <a:cs typeface="HfW cursive"/>
              </a:rPr>
              <a:t>enerosity (thoughtfulness, co-operation, and emotional growth)</a:t>
            </a:r>
            <a:endParaRPr lang="en-GB" sz="2400" dirty="0">
              <a:effectLst/>
              <a:latin typeface="Tahoma" panose="020B0604030504040204" pitchFamily="34" charset="0"/>
              <a:ea typeface="Tahoma" panose="020B0604030504040204" pitchFamily="34" charset="0"/>
            </a:endParaRPr>
          </a:p>
          <a:p>
            <a:r>
              <a:rPr lang="en-GB" sz="2400" b="1" dirty="0">
                <a:solidFill>
                  <a:srgbClr val="7030A0"/>
                </a:solidFill>
                <a:effectLst/>
                <a:latin typeface="HfW cursive"/>
                <a:ea typeface="HfW cursive"/>
                <a:cs typeface="HfW cursive"/>
              </a:rPr>
              <a:t> E</a:t>
            </a:r>
            <a:r>
              <a:rPr lang="en-GB" sz="2400" dirty="0">
                <a:effectLst/>
                <a:latin typeface="HfW cursive"/>
                <a:ea typeface="HfW cursive"/>
                <a:cs typeface="HfW cursive"/>
              </a:rPr>
              <a:t>xcellence (taking pride in everything we do)</a:t>
            </a:r>
            <a:endParaRPr lang="en-GB" sz="2400" dirty="0">
              <a:effectLst/>
              <a:latin typeface="Tahoma" panose="020B0604030504040204" pitchFamily="34" charset="0"/>
              <a:ea typeface="Tahoma" panose="020B0604030504040204" pitchFamily="34" charset="0"/>
            </a:endParaRPr>
          </a:p>
          <a:p>
            <a:pPr indent="457200" algn="ctr"/>
            <a:r>
              <a:rPr lang="en-GB" sz="2400" dirty="0">
                <a:effectLst/>
                <a:latin typeface="HfW cursive"/>
                <a:ea typeface="HfW cursive"/>
                <a:cs typeface="HfW cursive"/>
              </a:rPr>
              <a:t> </a:t>
            </a:r>
            <a:endParaRPr lang="en-GB" sz="2400" dirty="0">
              <a:effectLst/>
              <a:latin typeface="Tahoma" panose="020B0604030504040204" pitchFamily="34" charset="0"/>
              <a:ea typeface="Tahoma" panose="020B0604030504040204" pitchFamily="34" charset="0"/>
            </a:endParaRPr>
          </a:p>
          <a:p>
            <a:pPr indent="457200" algn="ctr"/>
            <a:r>
              <a:rPr lang="en-GB" sz="2400" i="1" dirty="0">
                <a:effectLst/>
                <a:latin typeface="HfW cursive"/>
                <a:ea typeface="HfW cursive"/>
                <a:cs typeface="HfW cursive"/>
              </a:rPr>
              <a:t>A bridge takes us to new places and overcomes obstacles.</a:t>
            </a:r>
            <a:endParaRPr lang="en-GB" sz="2400" dirty="0">
              <a:effectLst/>
              <a:latin typeface="Tahoma" panose="020B0604030504040204" pitchFamily="34" charset="0"/>
              <a:ea typeface="Tahoma" panose="020B0604030504040204" pitchFamily="34" charset="0"/>
            </a:endParaRPr>
          </a:p>
          <a:p>
            <a:pPr algn="ctr"/>
            <a:r>
              <a:rPr lang="en-GB" sz="2400" i="1" dirty="0">
                <a:solidFill>
                  <a:srgbClr val="FF0000"/>
                </a:solidFill>
                <a:effectLst/>
                <a:latin typeface="HfW cursive"/>
                <a:ea typeface="HfW cursive"/>
                <a:cs typeface="HfW cursive"/>
              </a:rPr>
              <a:t>Together, we build bridges.</a:t>
            </a:r>
            <a:endParaRPr lang="en-GB" sz="2400" dirty="0">
              <a:effectLst/>
              <a:latin typeface="Tahoma" panose="020B0604030504040204" pitchFamily="34" charset="0"/>
              <a:ea typeface="Tahoma" panose="020B0604030504040204" pitchFamily="34" charset="0"/>
            </a:endParaRPr>
          </a:p>
          <a:p>
            <a:endParaRPr lang="en-GB" dirty="0"/>
          </a:p>
        </p:txBody>
      </p:sp>
      <p:sp>
        <p:nvSpPr>
          <p:cNvPr id="3" name="Title 2">
            <a:extLst>
              <a:ext uri="{FF2B5EF4-FFF2-40B4-BE49-F238E27FC236}">
                <a16:creationId xmlns:a16="http://schemas.microsoft.com/office/drawing/2014/main" id="{F6D558F7-EB61-A9EA-4260-6DFBF7E29906}"/>
              </a:ext>
            </a:extLst>
          </p:cNvPr>
          <p:cNvSpPr>
            <a:spLocks noGrp="1"/>
          </p:cNvSpPr>
          <p:nvPr>
            <p:ph type="title"/>
          </p:nvPr>
        </p:nvSpPr>
        <p:spPr>
          <a:xfrm>
            <a:off x="484854" y="32048"/>
            <a:ext cx="8229600" cy="1143000"/>
          </a:xfrm>
        </p:spPr>
        <p:txBody>
          <a:bodyPr/>
          <a:lstStyle/>
          <a:p>
            <a:pPr algn="ctr"/>
            <a:r>
              <a:rPr lang="en-GB" dirty="0"/>
              <a:t>Our School Values</a:t>
            </a:r>
          </a:p>
        </p:txBody>
      </p:sp>
      <p:pic>
        <p:nvPicPr>
          <p:cNvPr id="4" name="Picture 2">
            <a:extLst>
              <a:ext uri="{FF2B5EF4-FFF2-40B4-BE49-F238E27FC236}">
                <a16:creationId xmlns:a16="http://schemas.microsoft.com/office/drawing/2014/main" id="{7DB37630-D42F-B50F-CAA3-2D2A05A34A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879315"/>
            <a:ext cx="2781916" cy="1598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a:extLst>
              <a:ext uri="{FF2B5EF4-FFF2-40B4-BE49-F238E27FC236}">
                <a16:creationId xmlns:a16="http://schemas.microsoft.com/office/drawing/2014/main" id="{5211D04C-2A75-3ABA-19C5-85A3ECB30D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208847"/>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1564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6D558F7-EB61-A9EA-4260-6DFBF7E29906}"/>
              </a:ext>
            </a:extLst>
          </p:cNvPr>
          <p:cNvSpPr>
            <a:spLocks noGrp="1"/>
          </p:cNvSpPr>
          <p:nvPr>
            <p:ph type="title"/>
          </p:nvPr>
        </p:nvSpPr>
        <p:spPr>
          <a:xfrm>
            <a:off x="484854" y="32048"/>
            <a:ext cx="8229600" cy="1143000"/>
          </a:xfrm>
        </p:spPr>
        <p:txBody>
          <a:bodyPr/>
          <a:lstStyle/>
          <a:p>
            <a:pPr algn="ctr"/>
            <a:r>
              <a:rPr lang="en-GB" dirty="0"/>
              <a:t>Our School’s Successful Ofsted</a:t>
            </a:r>
          </a:p>
        </p:txBody>
      </p:sp>
      <p:pic>
        <p:nvPicPr>
          <p:cNvPr id="4" name="Picture 2">
            <a:extLst>
              <a:ext uri="{FF2B5EF4-FFF2-40B4-BE49-F238E27FC236}">
                <a16:creationId xmlns:a16="http://schemas.microsoft.com/office/drawing/2014/main" id="{7DB37630-D42F-B50F-CAA3-2D2A05A34A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879315"/>
            <a:ext cx="2781916" cy="1598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a:extLst>
              <a:ext uri="{FF2B5EF4-FFF2-40B4-BE49-F238E27FC236}">
                <a16:creationId xmlns:a16="http://schemas.microsoft.com/office/drawing/2014/main" id="{5211D04C-2A75-3ABA-19C5-85A3ECB30D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208847"/>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a:extLst>
              <a:ext uri="{FF2B5EF4-FFF2-40B4-BE49-F238E27FC236}">
                <a16:creationId xmlns:a16="http://schemas.microsoft.com/office/drawing/2014/main" id="{AB985C54-4238-6A26-B938-B3D8FA9A8D5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184939" y="2473747"/>
            <a:ext cx="4527379" cy="5851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483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6D558F7-EB61-A9EA-4260-6DFBF7E29906}"/>
              </a:ext>
            </a:extLst>
          </p:cNvPr>
          <p:cNvSpPr>
            <a:spLocks noGrp="1"/>
          </p:cNvSpPr>
          <p:nvPr>
            <p:ph type="title"/>
          </p:nvPr>
        </p:nvSpPr>
        <p:spPr>
          <a:xfrm>
            <a:off x="484854" y="32048"/>
            <a:ext cx="8229600" cy="1143000"/>
          </a:xfrm>
        </p:spPr>
        <p:txBody>
          <a:bodyPr/>
          <a:lstStyle/>
          <a:p>
            <a:pPr algn="ctr"/>
            <a:r>
              <a:rPr lang="en-GB" dirty="0"/>
              <a:t>Our School’s Successful Ofsted</a:t>
            </a:r>
          </a:p>
        </p:txBody>
      </p:sp>
      <p:pic>
        <p:nvPicPr>
          <p:cNvPr id="4" name="Picture 2">
            <a:extLst>
              <a:ext uri="{FF2B5EF4-FFF2-40B4-BE49-F238E27FC236}">
                <a16:creationId xmlns:a16="http://schemas.microsoft.com/office/drawing/2014/main" id="{7DB37630-D42F-B50F-CAA3-2D2A05A34A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879315"/>
            <a:ext cx="2781916" cy="1598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a:extLst>
              <a:ext uri="{FF2B5EF4-FFF2-40B4-BE49-F238E27FC236}">
                <a16:creationId xmlns:a16="http://schemas.microsoft.com/office/drawing/2014/main" id="{5211D04C-2A75-3ABA-19C5-85A3ECB30D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208847"/>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Content Placeholder 6">
            <a:extLst>
              <a:ext uri="{FF2B5EF4-FFF2-40B4-BE49-F238E27FC236}">
                <a16:creationId xmlns:a16="http://schemas.microsoft.com/office/drawing/2014/main" id="{34A5AA67-F63E-EC9B-3433-9356532D0102}"/>
              </a:ext>
            </a:extLst>
          </p:cNvPr>
          <p:cNvPicPr>
            <a:picLocks noGrp="1" noChangeAspect="1"/>
          </p:cNvPicPr>
          <p:nvPr>
            <p:ph idx="1"/>
          </p:nvPr>
        </p:nvPicPr>
        <p:blipFill>
          <a:blip r:embed="rId3"/>
          <a:stretch>
            <a:fillRect/>
          </a:stretch>
        </p:blipFill>
        <p:spPr>
          <a:xfrm>
            <a:off x="683568" y="2619636"/>
            <a:ext cx="7848872" cy="745146"/>
          </a:xfrm>
        </p:spPr>
      </p:pic>
      <p:pic>
        <p:nvPicPr>
          <p:cNvPr id="9" name="Picture 8">
            <a:extLst>
              <a:ext uri="{FF2B5EF4-FFF2-40B4-BE49-F238E27FC236}">
                <a16:creationId xmlns:a16="http://schemas.microsoft.com/office/drawing/2014/main" id="{ED47C2F9-2D83-8A85-0089-E0E6D0A50612}"/>
              </a:ext>
            </a:extLst>
          </p:cNvPr>
          <p:cNvPicPr>
            <a:picLocks noChangeAspect="1"/>
          </p:cNvPicPr>
          <p:nvPr/>
        </p:nvPicPr>
        <p:blipFill>
          <a:blip r:embed="rId4"/>
          <a:stretch>
            <a:fillRect/>
          </a:stretch>
        </p:blipFill>
        <p:spPr>
          <a:xfrm>
            <a:off x="683568" y="3702033"/>
            <a:ext cx="7704856" cy="752777"/>
          </a:xfrm>
          <a:prstGeom prst="rect">
            <a:avLst/>
          </a:prstGeom>
        </p:spPr>
      </p:pic>
      <p:pic>
        <p:nvPicPr>
          <p:cNvPr id="11" name="Picture 10">
            <a:extLst>
              <a:ext uri="{FF2B5EF4-FFF2-40B4-BE49-F238E27FC236}">
                <a16:creationId xmlns:a16="http://schemas.microsoft.com/office/drawing/2014/main" id="{AFF77BA5-BC5F-65F6-63EE-3202C3D8E196}"/>
              </a:ext>
            </a:extLst>
          </p:cNvPr>
          <p:cNvPicPr>
            <a:picLocks noChangeAspect="1"/>
          </p:cNvPicPr>
          <p:nvPr/>
        </p:nvPicPr>
        <p:blipFill>
          <a:blip r:embed="rId5"/>
          <a:stretch>
            <a:fillRect/>
          </a:stretch>
        </p:blipFill>
        <p:spPr>
          <a:xfrm>
            <a:off x="971600" y="4725156"/>
            <a:ext cx="7416824" cy="864084"/>
          </a:xfrm>
          <a:prstGeom prst="rect">
            <a:avLst/>
          </a:prstGeom>
        </p:spPr>
      </p:pic>
      <p:pic>
        <p:nvPicPr>
          <p:cNvPr id="13" name="Picture 12">
            <a:extLst>
              <a:ext uri="{FF2B5EF4-FFF2-40B4-BE49-F238E27FC236}">
                <a16:creationId xmlns:a16="http://schemas.microsoft.com/office/drawing/2014/main" id="{70C528E5-8E37-17D7-CB8F-8BE5DEED190B}"/>
              </a:ext>
            </a:extLst>
          </p:cNvPr>
          <p:cNvPicPr>
            <a:picLocks noChangeAspect="1"/>
          </p:cNvPicPr>
          <p:nvPr/>
        </p:nvPicPr>
        <p:blipFill>
          <a:blip r:embed="rId6"/>
          <a:stretch>
            <a:fillRect/>
          </a:stretch>
        </p:blipFill>
        <p:spPr>
          <a:xfrm>
            <a:off x="2780435" y="5699271"/>
            <a:ext cx="6256061" cy="1126681"/>
          </a:xfrm>
          <a:prstGeom prst="rect">
            <a:avLst/>
          </a:prstGeom>
        </p:spPr>
      </p:pic>
    </p:spTree>
    <p:extLst>
      <p:ext uri="{BB962C8B-B14F-4D97-AF65-F5344CB8AC3E}">
        <p14:creationId xmlns:p14="http://schemas.microsoft.com/office/powerpoint/2010/main" val="1291846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6D558F7-EB61-A9EA-4260-6DFBF7E29906}"/>
              </a:ext>
            </a:extLst>
          </p:cNvPr>
          <p:cNvSpPr>
            <a:spLocks noGrp="1"/>
          </p:cNvSpPr>
          <p:nvPr>
            <p:ph type="title"/>
          </p:nvPr>
        </p:nvSpPr>
        <p:spPr>
          <a:xfrm>
            <a:off x="484854" y="32048"/>
            <a:ext cx="8229600" cy="1143000"/>
          </a:xfrm>
        </p:spPr>
        <p:txBody>
          <a:bodyPr/>
          <a:lstStyle/>
          <a:p>
            <a:pPr algn="ctr"/>
            <a:r>
              <a:rPr lang="en-GB" dirty="0"/>
              <a:t>Our School’s Successful Ofsted</a:t>
            </a:r>
          </a:p>
        </p:txBody>
      </p:sp>
      <p:pic>
        <p:nvPicPr>
          <p:cNvPr id="4" name="Picture 2">
            <a:extLst>
              <a:ext uri="{FF2B5EF4-FFF2-40B4-BE49-F238E27FC236}">
                <a16:creationId xmlns:a16="http://schemas.microsoft.com/office/drawing/2014/main" id="{7DB37630-D42F-B50F-CAA3-2D2A05A34A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879315"/>
            <a:ext cx="2781916" cy="1598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a:extLst>
              <a:ext uri="{FF2B5EF4-FFF2-40B4-BE49-F238E27FC236}">
                <a16:creationId xmlns:a16="http://schemas.microsoft.com/office/drawing/2014/main" id="{5211D04C-2A75-3ABA-19C5-85A3ECB30D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208847"/>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a:extLst>
              <a:ext uri="{FF2B5EF4-FFF2-40B4-BE49-F238E27FC236}">
                <a16:creationId xmlns:a16="http://schemas.microsoft.com/office/drawing/2014/main" id="{AC882CC5-1D11-C6BE-DC85-88E015F0EE9D}"/>
              </a:ext>
            </a:extLst>
          </p:cNvPr>
          <p:cNvPicPr>
            <a:picLocks noChangeAspect="1"/>
          </p:cNvPicPr>
          <p:nvPr/>
        </p:nvPicPr>
        <p:blipFill>
          <a:blip r:embed="rId3"/>
          <a:stretch>
            <a:fillRect/>
          </a:stretch>
        </p:blipFill>
        <p:spPr>
          <a:xfrm>
            <a:off x="251520" y="2478021"/>
            <a:ext cx="7318369" cy="1142999"/>
          </a:xfrm>
          <a:prstGeom prst="rect">
            <a:avLst/>
          </a:prstGeom>
        </p:spPr>
      </p:pic>
      <p:pic>
        <p:nvPicPr>
          <p:cNvPr id="14" name="Picture 13">
            <a:extLst>
              <a:ext uri="{FF2B5EF4-FFF2-40B4-BE49-F238E27FC236}">
                <a16:creationId xmlns:a16="http://schemas.microsoft.com/office/drawing/2014/main" id="{4D0A7C82-CB5C-A03C-1FD2-CC55A720BDD5}"/>
              </a:ext>
            </a:extLst>
          </p:cNvPr>
          <p:cNvPicPr>
            <a:picLocks noChangeAspect="1"/>
          </p:cNvPicPr>
          <p:nvPr/>
        </p:nvPicPr>
        <p:blipFill>
          <a:blip r:embed="rId4"/>
          <a:stretch>
            <a:fillRect/>
          </a:stretch>
        </p:blipFill>
        <p:spPr>
          <a:xfrm>
            <a:off x="1043608" y="3730150"/>
            <a:ext cx="7318368" cy="1195152"/>
          </a:xfrm>
          <a:prstGeom prst="rect">
            <a:avLst/>
          </a:prstGeom>
        </p:spPr>
      </p:pic>
      <p:pic>
        <p:nvPicPr>
          <p:cNvPr id="16" name="Picture 15">
            <a:extLst>
              <a:ext uri="{FF2B5EF4-FFF2-40B4-BE49-F238E27FC236}">
                <a16:creationId xmlns:a16="http://schemas.microsoft.com/office/drawing/2014/main" id="{0BB1CD8F-C774-0BEA-E625-F33F4B820A4B}"/>
              </a:ext>
            </a:extLst>
          </p:cNvPr>
          <p:cNvPicPr>
            <a:picLocks noChangeAspect="1"/>
          </p:cNvPicPr>
          <p:nvPr/>
        </p:nvPicPr>
        <p:blipFill>
          <a:blip r:embed="rId5"/>
          <a:stretch>
            <a:fillRect/>
          </a:stretch>
        </p:blipFill>
        <p:spPr>
          <a:xfrm>
            <a:off x="2573688" y="5033123"/>
            <a:ext cx="6584414" cy="1348205"/>
          </a:xfrm>
          <a:prstGeom prst="rect">
            <a:avLst/>
          </a:prstGeom>
        </p:spPr>
      </p:pic>
    </p:spTree>
    <p:extLst>
      <p:ext uri="{BB962C8B-B14F-4D97-AF65-F5344CB8AC3E}">
        <p14:creationId xmlns:p14="http://schemas.microsoft.com/office/powerpoint/2010/main" val="1402277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0645AFCF-EBB7-E803-C3FD-AE2703248E72}"/>
              </a:ext>
            </a:extLst>
          </p:cNvPr>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Timings of day</a:t>
            </a:r>
          </a:p>
        </p:txBody>
      </p:sp>
      <p:pic>
        <p:nvPicPr>
          <p:cNvPr id="6" name="Picture 2">
            <a:extLst>
              <a:ext uri="{FF2B5EF4-FFF2-40B4-BE49-F238E27FC236}">
                <a16:creationId xmlns:a16="http://schemas.microsoft.com/office/drawing/2014/main" id="{7E71D745-A599-9945-0A92-BB5B2E9964A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830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031AE0DE-198B-8977-C65A-82C312A054BA}"/>
              </a:ext>
            </a:extLst>
          </p:cNvPr>
          <p:cNvGraphicFramePr>
            <a:graphicFrameLocks noGrp="1"/>
          </p:cNvGraphicFramePr>
          <p:nvPr>
            <p:ph idx="1"/>
            <p:extLst>
              <p:ext uri="{D42A27DB-BD31-4B8C-83A1-F6EECF244321}">
                <p14:modId xmlns:p14="http://schemas.microsoft.com/office/powerpoint/2010/main" val="1767194546"/>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What is a junior school?</a:t>
            </a:r>
          </a:p>
        </p:txBody>
      </p:sp>
      <p:pic>
        <p:nvPicPr>
          <p:cNvPr id="4" name="Picture 2">
            <a:extLst>
              <a:ext uri="{FF2B5EF4-FFF2-40B4-BE49-F238E27FC236}">
                <a16:creationId xmlns:a16="http://schemas.microsoft.com/office/drawing/2014/main" id="{1237DE18-87D7-124C-192C-D7F2F3A39F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6165304"/>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1387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617DBC48-5986-DAAA-C894-D1E8123E13E2}"/>
              </a:ext>
            </a:extLst>
          </p:cNvPr>
          <p:cNvGraphicFramePr>
            <a:graphicFrameLocks noGrp="1"/>
          </p:cNvGraphicFramePr>
          <p:nvPr>
            <p:ph idx="1"/>
            <p:extLst>
              <p:ext uri="{D42A27DB-BD31-4B8C-83A1-F6EECF244321}">
                <p14:modId xmlns:p14="http://schemas.microsoft.com/office/powerpoint/2010/main" val="3028426018"/>
              </p:ext>
            </p:extLst>
          </p:nvPr>
        </p:nvGraphicFramePr>
        <p:xfrm>
          <a:off x="457200" y="1124744"/>
          <a:ext cx="8229600" cy="48825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Lunch</a:t>
            </a:r>
          </a:p>
        </p:txBody>
      </p:sp>
      <p:pic>
        <p:nvPicPr>
          <p:cNvPr id="6" name="Picture 2">
            <a:extLst>
              <a:ext uri="{FF2B5EF4-FFF2-40B4-BE49-F238E27FC236}">
                <a16:creationId xmlns:a16="http://schemas.microsoft.com/office/drawing/2014/main" id="{5D116868-BD85-D532-CA5C-1EC57C9376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8369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F8F1E514-7519-A3ED-D532-5B699BDBFD88}"/>
              </a:ext>
            </a:extLst>
          </p:cNvPr>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What your child will need</a:t>
            </a:r>
          </a:p>
        </p:txBody>
      </p:sp>
      <p:pic>
        <p:nvPicPr>
          <p:cNvPr id="6" name="Picture 2">
            <a:extLst>
              <a:ext uri="{FF2B5EF4-FFF2-40B4-BE49-F238E27FC236}">
                <a16:creationId xmlns:a16="http://schemas.microsoft.com/office/drawing/2014/main" id="{4C0880B9-A707-02E6-A67B-037FA55B30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2329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1EB3CC1E-A6B8-E6F6-6FD2-6132F287699D}"/>
              </a:ext>
            </a:extLst>
          </p:cNvPr>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What to expect in early days?</a:t>
            </a:r>
          </a:p>
        </p:txBody>
      </p:sp>
      <p:pic>
        <p:nvPicPr>
          <p:cNvPr id="6" name="Picture 2">
            <a:extLst>
              <a:ext uri="{FF2B5EF4-FFF2-40B4-BE49-F238E27FC236}">
                <a16:creationId xmlns:a16="http://schemas.microsoft.com/office/drawing/2014/main" id="{D42F6FCB-674C-F3DD-CE32-65686C487B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4519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97807336-FBC8-6B08-2A61-7FE6B41BFCEC}"/>
              </a:ext>
            </a:extLst>
          </p:cNvPr>
          <p:cNvGraphicFramePr>
            <a:graphicFrameLocks noGrp="1"/>
          </p:cNvGraphicFramePr>
          <p:nvPr>
            <p:ph idx="1"/>
            <p:extLst>
              <p:ext uri="{D42A27DB-BD31-4B8C-83A1-F6EECF244321}">
                <p14:modId xmlns:p14="http://schemas.microsoft.com/office/powerpoint/2010/main" val="1281903627"/>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ctr"/>
            <a:r>
              <a:rPr lang="en-GB" dirty="0"/>
              <a:t>Changes to the end of school day</a:t>
            </a:r>
          </a:p>
        </p:txBody>
      </p:sp>
      <p:pic>
        <p:nvPicPr>
          <p:cNvPr id="6" name="Picture 2">
            <a:extLst>
              <a:ext uri="{FF2B5EF4-FFF2-40B4-BE49-F238E27FC236}">
                <a16:creationId xmlns:a16="http://schemas.microsoft.com/office/drawing/2014/main" id="{1BEEBD43-5991-780C-DC90-A9EC103F75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0049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1676FBFB-A2DD-44B6-D4BC-ECFE090B276C}"/>
              </a:ext>
            </a:extLst>
          </p:cNvPr>
          <p:cNvGraphicFramePr>
            <a:graphicFrameLocks noGrp="1"/>
          </p:cNvGraphicFramePr>
          <p:nvPr>
            <p:ph idx="1"/>
            <p:extLst>
              <p:ext uri="{D42A27DB-BD31-4B8C-83A1-F6EECF244321}">
                <p14:modId xmlns:p14="http://schemas.microsoft.com/office/powerpoint/2010/main" val="2381057866"/>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Out-of-hours provision</a:t>
            </a:r>
          </a:p>
        </p:txBody>
      </p:sp>
      <p:pic>
        <p:nvPicPr>
          <p:cNvPr id="6" name="Picture 2">
            <a:extLst>
              <a:ext uri="{FF2B5EF4-FFF2-40B4-BE49-F238E27FC236}">
                <a16:creationId xmlns:a16="http://schemas.microsoft.com/office/drawing/2014/main" id="{3E65C431-0220-B2F8-27E8-FE2A2F1BFAD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3711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EE7A6373-2FA0-EE3B-1DA3-AE2615B4E521}"/>
              </a:ext>
            </a:extLst>
          </p:cNvPr>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a:extLst>
              <a:ext uri="{FF2B5EF4-FFF2-40B4-BE49-F238E27FC236}">
                <a16:creationId xmlns:a16="http://schemas.microsoft.com/office/drawing/2014/main" id="{DFAD1855-6424-6C4E-6CB6-6FAF71FBB4A1}"/>
              </a:ext>
            </a:extLst>
          </p:cNvPr>
          <p:cNvSpPr>
            <a:spLocks noGrp="1"/>
          </p:cNvSpPr>
          <p:nvPr>
            <p:ph type="title"/>
          </p:nvPr>
        </p:nvSpPr>
        <p:spPr/>
        <p:txBody>
          <a:bodyPr/>
          <a:lstStyle/>
          <a:p>
            <a:pPr algn="ctr"/>
            <a:r>
              <a:rPr lang="en-GB" dirty="0">
                <a:solidFill>
                  <a:srgbClr val="FF0000"/>
                </a:solidFill>
              </a:rPr>
              <a:t>Behaviour Expectations</a:t>
            </a:r>
          </a:p>
        </p:txBody>
      </p:sp>
      <p:pic>
        <p:nvPicPr>
          <p:cNvPr id="6" name="Picture 2">
            <a:extLst>
              <a:ext uri="{FF2B5EF4-FFF2-40B4-BE49-F238E27FC236}">
                <a16:creationId xmlns:a16="http://schemas.microsoft.com/office/drawing/2014/main" id="{A8CA24D0-01C0-9E3E-D7D6-1A21EB0E53F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6208847"/>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64929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4DD3D1A3-78C3-6E1D-9EF2-CD9E33226360}"/>
              </a:ext>
            </a:extLst>
          </p:cNvPr>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Communication &amp; concerns</a:t>
            </a:r>
          </a:p>
        </p:txBody>
      </p:sp>
      <p:pic>
        <p:nvPicPr>
          <p:cNvPr id="4" name="Picture 2">
            <a:extLst>
              <a:ext uri="{FF2B5EF4-FFF2-40B4-BE49-F238E27FC236}">
                <a16:creationId xmlns:a16="http://schemas.microsoft.com/office/drawing/2014/main" id="{C41BE848-2337-BD2A-EF4B-B750C88C2AB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7824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A7ECBAAD-7011-5148-880F-F057EC7E771F}"/>
              </a:ext>
            </a:extLst>
          </p:cNvPr>
          <p:cNvGraphicFramePr>
            <a:graphicFrameLocks noGrp="1"/>
          </p:cNvGraphicFramePr>
          <p:nvPr>
            <p:ph idx="1"/>
          </p:nvPr>
        </p:nvGraphicFramePr>
        <p:xfrm>
          <a:off x="457200" y="1481328"/>
          <a:ext cx="8363272" cy="4679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en-GB" dirty="0"/>
              <a:t>Communication &amp; concerns</a:t>
            </a:r>
          </a:p>
        </p:txBody>
      </p:sp>
      <p:pic>
        <p:nvPicPr>
          <p:cNvPr id="4" name="Picture 2">
            <a:extLst>
              <a:ext uri="{FF2B5EF4-FFF2-40B4-BE49-F238E27FC236}">
                <a16:creationId xmlns:a16="http://schemas.microsoft.com/office/drawing/2014/main" id="{5EE1E2B1-92CF-E37C-DD0F-6A49EEA422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23428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t>Our school uniform</a:t>
            </a:r>
          </a:p>
        </p:txBody>
      </p:sp>
      <p:pic>
        <p:nvPicPr>
          <p:cNvPr id="4" name="Picture 2">
            <a:extLst>
              <a:ext uri="{FF2B5EF4-FFF2-40B4-BE49-F238E27FC236}">
                <a16:creationId xmlns:a16="http://schemas.microsoft.com/office/drawing/2014/main" id="{8C1D1CE1-24AC-B2A8-D3E4-37FB395A65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5F17D61E-D7B8-FCDF-75C4-FB5C875603BD}"/>
              </a:ext>
            </a:extLst>
          </p:cNvPr>
          <p:cNvPicPr>
            <a:picLocks noChangeAspect="1"/>
          </p:cNvPicPr>
          <p:nvPr/>
        </p:nvPicPr>
        <p:blipFill>
          <a:blip r:embed="rId3"/>
          <a:stretch>
            <a:fillRect/>
          </a:stretch>
        </p:blipFill>
        <p:spPr>
          <a:xfrm>
            <a:off x="1691680" y="1071280"/>
            <a:ext cx="7462780" cy="5249346"/>
          </a:xfrm>
          <a:prstGeom prst="rect">
            <a:avLst/>
          </a:prstGeom>
        </p:spPr>
      </p:pic>
    </p:spTree>
    <p:extLst>
      <p:ext uri="{BB962C8B-B14F-4D97-AF65-F5344CB8AC3E}">
        <p14:creationId xmlns:p14="http://schemas.microsoft.com/office/powerpoint/2010/main" val="1716482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B274E7C8-E6CA-2533-EC8C-E1FF4D03F3D8}"/>
              </a:ext>
            </a:extLst>
          </p:cNvPr>
          <p:cNvGraphicFramePr>
            <a:graphicFrameLocks noGrp="1"/>
          </p:cNvGraphicFramePr>
          <p:nvPr>
            <p:ph idx="1"/>
            <p:extLst>
              <p:ext uri="{D42A27DB-BD31-4B8C-83A1-F6EECF244321}">
                <p14:modId xmlns:p14="http://schemas.microsoft.com/office/powerpoint/2010/main" val="2243124537"/>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ctr"/>
            <a:r>
              <a:rPr lang="en-GB" dirty="0"/>
              <a:t>What our girls are expected to wear?</a:t>
            </a:r>
          </a:p>
        </p:txBody>
      </p:sp>
      <p:pic>
        <p:nvPicPr>
          <p:cNvPr id="4" name="Picture 2">
            <a:extLst>
              <a:ext uri="{FF2B5EF4-FFF2-40B4-BE49-F238E27FC236}">
                <a16:creationId xmlns:a16="http://schemas.microsoft.com/office/drawing/2014/main" id="{875712B6-ACAB-2FA1-4EE1-CC4095BBE31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3252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A2D1292F-B33C-8D91-9F13-17F5EB7BE814}"/>
              </a:ext>
            </a:extLst>
          </p:cNvPr>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ctr"/>
            <a:r>
              <a:rPr lang="en-GB" dirty="0"/>
              <a:t>What are our boys expected to wear?</a:t>
            </a:r>
          </a:p>
        </p:txBody>
      </p:sp>
      <p:pic>
        <p:nvPicPr>
          <p:cNvPr id="4" name="Picture 2">
            <a:extLst>
              <a:ext uri="{FF2B5EF4-FFF2-40B4-BE49-F238E27FC236}">
                <a16:creationId xmlns:a16="http://schemas.microsoft.com/office/drawing/2014/main" id="{C72375D0-E90E-43E7-5F43-BCD4FB1774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7980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t>School shoes</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124744"/>
            <a:ext cx="8424936" cy="48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a:extLst>
              <a:ext uri="{FF2B5EF4-FFF2-40B4-BE49-F238E27FC236}">
                <a16:creationId xmlns:a16="http://schemas.microsoft.com/office/drawing/2014/main" id="{6E3F4E0B-CABA-A6DB-1863-3BE097173F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5333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229600" cy="4810539"/>
          </a:xfrm>
        </p:spPr>
        <p:txBody>
          <a:bodyPr>
            <a:normAutofit/>
          </a:bodyPr>
          <a:lstStyle/>
          <a:p>
            <a:r>
              <a:rPr lang="en-GB" dirty="0"/>
              <a:t>A huge programme of clubs on offer each term.</a:t>
            </a:r>
          </a:p>
          <a:p>
            <a:endParaRPr lang="en-GB" dirty="0"/>
          </a:p>
          <a:p>
            <a:r>
              <a:rPr lang="en-GB" dirty="0">
                <a:hlinkClick r:id="rId2"/>
              </a:rPr>
              <a:t>https://www.whitehalljunior.org/school-clubs-1/</a:t>
            </a:r>
            <a:endParaRPr lang="en-GB" dirty="0"/>
          </a:p>
          <a:p>
            <a:endParaRPr lang="en-GB" dirty="0"/>
          </a:p>
          <a:p>
            <a:endParaRPr lang="en-GB" dirty="0"/>
          </a:p>
          <a:p>
            <a:r>
              <a:rPr lang="en-GB" b="1" dirty="0"/>
              <a:t>Competition Clubs: </a:t>
            </a:r>
            <a:r>
              <a:rPr lang="en-GB" dirty="0"/>
              <a:t>Rugby, football, cross-country, netball, athletics, etc.</a:t>
            </a:r>
          </a:p>
          <a:p>
            <a:endParaRPr lang="en-GB" dirty="0"/>
          </a:p>
          <a:p>
            <a:endParaRPr lang="en-GB" dirty="0"/>
          </a:p>
          <a:p>
            <a:endParaRPr lang="en-GB" dirty="0"/>
          </a:p>
        </p:txBody>
      </p:sp>
      <p:sp>
        <p:nvSpPr>
          <p:cNvPr id="3" name="Title 2"/>
          <p:cNvSpPr>
            <a:spLocks noGrp="1"/>
          </p:cNvSpPr>
          <p:nvPr>
            <p:ph type="title"/>
          </p:nvPr>
        </p:nvSpPr>
        <p:spPr/>
        <p:txBody>
          <a:bodyPr/>
          <a:lstStyle/>
          <a:p>
            <a:pPr algn="ctr"/>
            <a:r>
              <a:rPr lang="en-GB" dirty="0"/>
              <a:t>School Clubs</a:t>
            </a:r>
          </a:p>
        </p:txBody>
      </p:sp>
      <p:pic>
        <p:nvPicPr>
          <p:cNvPr id="4" name="Picture 2">
            <a:extLst>
              <a:ext uri="{FF2B5EF4-FFF2-40B4-BE49-F238E27FC236}">
                <a16:creationId xmlns:a16="http://schemas.microsoft.com/office/drawing/2014/main" id="{3F31D49A-6B42-AF94-1D5C-E2D4D8E373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71402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229600" cy="4810539"/>
          </a:xfrm>
        </p:spPr>
        <p:txBody>
          <a:bodyPr>
            <a:normAutofit/>
          </a:bodyPr>
          <a:lstStyle/>
          <a:p>
            <a:endParaRPr lang="en-GB" dirty="0"/>
          </a:p>
          <a:p>
            <a:endParaRPr lang="en-GB" dirty="0"/>
          </a:p>
          <a:p>
            <a:endParaRPr lang="en-GB" dirty="0"/>
          </a:p>
        </p:txBody>
      </p:sp>
      <p:sp>
        <p:nvSpPr>
          <p:cNvPr id="3" name="Title 2"/>
          <p:cNvSpPr>
            <a:spLocks noGrp="1"/>
          </p:cNvSpPr>
          <p:nvPr>
            <p:ph type="title"/>
          </p:nvPr>
        </p:nvSpPr>
        <p:spPr/>
        <p:txBody>
          <a:bodyPr/>
          <a:lstStyle/>
          <a:p>
            <a:pPr algn="ctr"/>
            <a:r>
              <a:rPr lang="en-GB" dirty="0"/>
              <a:t>School Clubs</a:t>
            </a:r>
          </a:p>
        </p:txBody>
      </p:sp>
      <p:pic>
        <p:nvPicPr>
          <p:cNvPr id="4" name="Picture 2">
            <a:extLst>
              <a:ext uri="{FF2B5EF4-FFF2-40B4-BE49-F238E27FC236}">
                <a16:creationId xmlns:a16="http://schemas.microsoft.com/office/drawing/2014/main" id="{3F31D49A-6B42-AF94-1D5C-E2D4D8E373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B8115DAF-C0BD-F05C-9287-9C4292C54BA2}"/>
              </a:ext>
            </a:extLst>
          </p:cNvPr>
          <p:cNvPicPr>
            <a:picLocks noChangeAspect="1"/>
          </p:cNvPicPr>
          <p:nvPr/>
        </p:nvPicPr>
        <p:blipFill>
          <a:blip r:embed="rId3"/>
          <a:stretch>
            <a:fillRect/>
          </a:stretch>
        </p:blipFill>
        <p:spPr>
          <a:xfrm>
            <a:off x="228377" y="1273064"/>
            <a:ext cx="8687246" cy="4311872"/>
          </a:xfrm>
          <a:prstGeom prst="rect">
            <a:avLst/>
          </a:prstGeom>
        </p:spPr>
      </p:pic>
    </p:spTree>
    <p:extLst>
      <p:ext uri="{BB962C8B-B14F-4D97-AF65-F5344CB8AC3E}">
        <p14:creationId xmlns:p14="http://schemas.microsoft.com/office/powerpoint/2010/main" val="3137302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229600" cy="4810539"/>
          </a:xfrm>
        </p:spPr>
        <p:txBody>
          <a:bodyPr>
            <a:normAutofit/>
          </a:bodyPr>
          <a:lstStyle/>
          <a:p>
            <a:endParaRPr lang="en-GB" dirty="0"/>
          </a:p>
          <a:p>
            <a:endParaRPr lang="en-GB" dirty="0"/>
          </a:p>
          <a:p>
            <a:endParaRPr lang="en-GB" dirty="0"/>
          </a:p>
        </p:txBody>
      </p:sp>
      <p:sp>
        <p:nvSpPr>
          <p:cNvPr id="3" name="Title 2"/>
          <p:cNvSpPr>
            <a:spLocks noGrp="1"/>
          </p:cNvSpPr>
          <p:nvPr>
            <p:ph type="title"/>
          </p:nvPr>
        </p:nvSpPr>
        <p:spPr/>
        <p:txBody>
          <a:bodyPr/>
          <a:lstStyle/>
          <a:p>
            <a:pPr algn="ctr"/>
            <a:r>
              <a:rPr lang="en-GB" dirty="0"/>
              <a:t>School Clubs</a:t>
            </a:r>
          </a:p>
        </p:txBody>
      </p:sp>
      <p:pic>
        <p:nvPicPr>
          <p:cNvPr id="4" name="Picture 2">
            <a:extLst>
              <a:ext uri="{FF2B5EF4-FFF2-40B4-BE49-F238E27FC236}">
                <a16:creationId xmlns:a16="http://schemas.microsoft.com/office/drawing/2014/main" id="{3F31D49A-6B42-AF94-1D5C-E2D4D8E373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CE60A82D-0D7E-6C5A-BAA5-6B9A5B9B79A5}"/>
              </a:ext>
            </a:extLst>
          </p:cNvPr>
          <p:cNvPicPr>
            <a:picLocks noChangeAspect="1"/>
          </p:cNvPicPr>
          <p:nvPr/>
        </p:nvPicPr>
        <p:blipFill>
          <a:blip r:embed="rId3"/>
          <a:stretch>
            <a:fillRect/>
          </a:stretch>
        </p:blipFill>
        <p:spPr>
          <a:xfrm>
            <a:off x="1115616" y="1231565"/>
            <a:ext cx="7771430" cy="4940776"/>
          </a:xfrm>
          <a:prstGeom prst="rect">
            <a:avLst/>
          </a:prstGeom>
        </p:spPr>
      </p:pic>
    </p:spTree>
    <p:extLst>
      <p:ext uri="{BB962C8B-B14F-4D97-AF65-F5344CB8AC3E}">
        <p14:creationId xmlns:p14="http://schemas.microsoft.com/office/powerpoint/2010/main" val="949433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229600" cy="4810539"/>
          </a:xfrm>
        </p:spPr>
        <p:txBody>
          <a:bodyPr>
            <a:normAutofit/>
          </a:bodyPr>
          <a:lstStyle/>
          <a:p>
            <a:endParaRPr lang="en-GB" dirty="0"/>
          </a:p>
          <a:p>
            <a:endParaRPr lang="en-GB" dirty="0"/>
          </a:p>
          <a:p>
            <a:endParaRPr lang="en-GB" dirty="0"/>
          </a:p>
        </p:txBody>
      </p:sp>
      <p:sp>
        <p:nvSpPr>
          <p:cNvPr id="3" name="Title 2"/>
          <p:cNvSpPr>
            <a:spLocks noGrp="1"/>
          </p:cNvSpPr>
          <p:nvPr>
            <p:ph type="title"/>
          </p:nvPr>
        </p:nvSpPr>
        <p:spPr/>
        <p:txBody>
          <a:bodyPr/>
          <a:lstStyle/>
          <a:p>
            <a:pPr algn="ctr"/>
            <a:r>
              <a:rPr lang="en-GB" dirty="0"/>
              <a:t>School Clubs</a:t>
            </a:r>
          </a:p>
        </p:txBody>
      </p:sp>
      <p:pic>
        <p:nvPicPr>
          <p:cNvPr id="4" name="Picture 2">
            <a:extLst>
              <a:ext uri="{FF2B5EF4-FFF2-40B4-BE49-F238E27FC236}">
                <a16:creationId xmlns:a16="http://schemas.microsoft.com/office/drawing/2014/main" id="{3F31D49A-6B42-AF94-1D5C-E2D4D8E373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0EBFC827-FA9D-32C9-2FC5-F64D9540632B}"/>
              </a:ext>
            </a:extLst>
          </p:cNvPr>
          <p:cNvPicPr>
            <a:picLocks noChangeAspect="1"/>
          </p:cNvPicPr>
          <p:nvPr/>
        </p:nvPicPr>
        <p:blipFill>
          <a:blip r:embed="rId3"/>
          <a:stretch>
            <a:fillRect/>
          </a:stretch>
        </p:blipFill>
        <p:spPr>
          <a:xfrm>
            <a:off x="2088266" y="1196752"/>
            <a:ext cx="6692645" cy="5661247"/>
          </a:xfrm>
          <a:prstGeom prst="rect">
            <a:avLst/>
          </a:prstGeom>
        </p:spPr>
      </p:pic>
    </p:spTree>
    <p:extLst>
      <p:ext uri="{BB962C8B-B14F-4D97-AF65-F5344CB8AC3E}">
        <p14:creationId xmlns:p14="http://schemas.microsoft.com/office/powerpoint/2010/main" val="17511049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1">
            <a:extLst>
              <a:ext uri="{FF2B5EF4-FFF2-40B4-BE49-F238E27FC236}">
                <a16:creationId xmlns:a16="http://schemas.microsoft.com/office/drawing/2014/main" id="{BF7AC6A7-523C-69F7-4E8F-77C9DEC13ECA}"/>
              </a:ext>
            </a:extLst>
          </p:cNvPr>
          <p:cNvGraphicFramePr>
            <a:graphicFrameLocks noGrp="1"/>
          </p:cNvGraphicFramePr>
          <p:nvPr>
            <p:ph idx="1"/>
            <p:extLst>
              <p:ext uri="{D42A27DB-BD31-4B8C-83A1-F6EECF244321}">
                <p14:modId xmlns:p14="http://schemas.microsoft.com/office/powerpoint/2010/main" val="2208931492"/>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Parent Login Details</a:t>
            </a:r>
          </a:p>
        </p:txBody>
      </p:sp>
      <p:pic>
        <p:nvPicPr>
          <p:cNvPr id="4" name="Picture 2">
            <a:extLst>
              <a:ext uri="{FF2B5EF4-FFF2-40B4-BE49-F238E27FC236}">
                <a16:creationId xmlns:a16="http://schemas.microsoft.com/office/drawing/2014/main" id="{14E4533F-D2E1-5B17-5A30-93E9648EEE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2460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3C662BEC-7ACC-D0FD-7EEA-5FD96D7FD365}"/>
              </a:ext>
            </a:extLst>
          </p:cNvPr>
          <p:cNvGraphicFramePr>
            <a:graphicFrameLocks noGrp="1"/>
          </p:cNvGraphicFramePr>
          <p:nvPr>
            <p:ph idx="1"/>
            <p:extLst>
              <p:ext uri="{D42A27DB-BD31-4B8C-83A1-F6EECF244321}">
                <p14:modId xmlns:p14="http://schemas.microsoft.com/office/powerpoint/2010/main" val="2594541032"/>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a:xfrm>
            <a:off x="457200" y="274638"/>
            <a:ext cx="8229600" cy="1570186"/>
          </a:xfrm>
        </p:spPr>
        <p:txBody>
          <a:bodyPr>
            <a:normAutofit/>
          </a:bodyPr>
          <a:lstStyle/>
          <a:p>
            <a:pPr algn="ctr"/>
            <a:r>
              <a:rPr lang="en-GB" dirty="0"/>
              <a:t>Our Website: Key source of information</a:t>
            </a:r>
          </a:p>
        </p:txBody>
      </p:sp>
      <p:pic>
        <p:nvPicPr>
          <p:cNvPr id="6" name="Picture 2">
            <a:extLst>
              <a:ext uri="{FF2B5EF4-FFF2-40B4-BE49-F238E27FC236}">
                <a16:creationId xmlns:a16="http://schemas.microsoft.com/office/drawing/2014/main" id="{D8192012-AC37-4978-6DFA-11B0C230958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21094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9D808AA7-D37C-D3F2-1E2C-BDAEC789F7FD}"/>
              </a:ext>
            </a:extLst>
          </p:cNvPr>
          <p:cNvGraphicFramePr>
            <a:graphicFrameLocks noGrp="1"/>
          </p:cNvGraphicFramePr>
          <p:nvPr>
            <p:ph idx="1"/>
            <p:extLst>
              <p:ext uri="{D42A27DB-BD31-4B8C-83A1-F6EECF244321}">
                <p14:modId xmlns:p14="http://schemas.microsoft.com/office/powerpoint/2010/main" val="3029623887"/>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ctr"/>
            <a:r>
              <a:rPr lang="en-GB" dirty="0"/>
              <a:t>Any questions &amp; tour of Year 3</a:t>
            </a:r>
          </a:p>
        </p:txBody>
      </p:sp>
      <p:pic>
        <p:nvPicPr>
          <p:cNvPr id="6" name="Picture 2">
            <a:extLst>
              <a:ext uri="{FF2B5EF4-FFF2-40B4-BE49-F238E27FC236}">
                <a16:creationId xmlns:a16="http://schemas.microsoft.com/office/drawing/2014/main" id="{8AA290D8-112D-75E9-F918-EC4C5BFD3F3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160503"/>
            <a:ext cx="1213718" cy="69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83477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399</TotalTime>
  <Words>1026</Words>
  <Application>Microsoft Office PowerPoint</Application>
  <PresentationFormat>On-screen Show (4:3)</PresentationFormat>
  <Paragraphs>178</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HfW cursive</vt:lpstr>
      <vt:lpstr>Lucida Sans Unicode</vt:lpstr>
      <vt:lpstr>Tahoma</vt:lpstr>
      <vt:lpstr>Verdana</vt:lpstr>
      <vt:lpstr>Wingdings 2</vt:lpstr>
      <vt:lpstr>Wingdings 3</vt:lpstr>
      <vt:lpstr>Concourse</vt:lpstr>
      <vt:lpstr>  Welcome to Whitehall Junior School</vt:lpstr>
      <vt:lpstr>  Welcome to Whitehall Junior School</vt:lpstr>
      <vt:lpstr>Meet the team</vt:lpstr>
      <vt:lpstr>Meet the team</vt:lpstr>
      <vt:lpstr>Meet the team</vt:lpstr>
      <vt:lpstr>Meet the team</vt:lpstr>
      <vt:lpstr>Year 3 Team</vt:lpstr>
      <vt:lpstr>Our School Values</vt:lpstr>
      <vt:lpstr>Our School’s Successful Ofsted</vt:lpstr>
      <vt:lpstr>Our School’s Successful Ofsted</vt:lpstr>
      <vt:lpstr>Our School’s Successful Ofsted</vt:lpstr>
      <vt:lpstr>Timings of day</vt:lpstr>
      <vt:lpstr>What is a junior school?</vt:lpstr>
      <vt:lpstr>Lunch</vt:lpstr>
      <vt:lpstr>What your child will need</vt:lpstr>
      <vt:lpstr>What to expect in early days?</vt:lpstr>
      <vt:lpstr>Changes to the end of school day</vt:lpstr>
      <vt:lpstr>Out-of-hours provision</vt:lpstr>
      <vt:lpstr>Behaviour Expectations</vt:lpstr>
      <vt:lpstr>Communication &amp; concerns</vt:lpstr>
      <vt:lpstr>Communication &amp; concerns</vt:lpstr>
      <vt:lpstr>Our school uniform</vt:lpstr>
      <vt:lpstr>What our girls are expected to wear?</vt:lpstr>
      <vt:lpstr>What are our boys expected to wear?</vt:lpstr>
      <vt:lpstr>School shoes</vt:lpstr>
      <vt:lpstr>School Clubs</vt:lpstr>
      <vt:lpstr>School Clubs</vt:lpstr>
      <vt:lpstr>School Clubs</vt:lpstr>
      <vt:lpstr>School Clubs</vt:lpstr>
      <vt:lpstr>Parent Login Details</vt:lpstr>
      <vt:lpstr>Our Website: Key source of information</vt:lpstr>
      <vt:lpstr>Any questions &amp; tour of Year 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Whitehall Junior School</dc:title>
  <dc:creator>Anneline</dc:creator>
  <cp:lastModifiedBy>Anneline M</cp:lastModifiedBy>
  <cp:revision>34</cp:revision>
  <dcterms:created xsi:type="dcterms:W3CDTF">2017-07-06T20:23:00Z</dcterms:created>
  <dcterms:modified xsi:type="dcterms:W3CDTF">2024-07-14T07:01:38Z</dcterms:modified>
</cp:coreProperties>
</file>